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1605280" y="1854835"/>
          <a:ext cx="8514080" cy="3996690"/>
        </p:xfrm>
        <a:graphic>
          <a:graphicData uri="http://schemas.openxmlformats.org/drawingml/2006/table">
            <a:tbl>
              <a:tblPr/>
              <a:tblGrid>
                <a:gridCol w="1297305"/>
                <a:gridCol w="2414905"/>
                <a:gridCol w="1954530"/>
                <a:gridCol w="2847340"/>
              </a:tblGrid>
              <a:tr h="3117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项目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普通招考</a:t>
                      </a:r>
                      <a:r>
                        <a:rPr lang="en-US" alt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/</a:t>
                      </a:r>
                      <a:r>
                        <a:rPr lang="zh-CN" altLang="en-US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申请审核制</a:t>
                      </a:r>
                      <a:endParaRPr lang="zh-CN" altLang="en-US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硕博连读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214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考生类型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应届毕业生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硕士学位获得者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非应届在学硕士生</a:t>
                      </a:r>
                      <a:r>
                        <a:rPr lang="en-US" alt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(</a:t>
                      </a:r>
                      <a:r>
                        <a:rPr lang="zh-CN" altLang="en-US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研二学生</a:t>
                      </a:r>
                      <a:r>
                        <a:rPr lang="en-US" alt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)/</a:t>
                      </a:r>
                      <a:r>
                        <a:rPr lang="zh-CN" altLang="en-US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应届毕业生</a:t>
                      </a:r>
                      <a:endParaRPr lang="zh-CN" altLang="en-US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117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最后学位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学士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42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最后学历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硕士研究生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硕士研究生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大学本科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0035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考生来源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应届硕士毕业生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据实际情况填写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在学硕士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注册学号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----</a:t>
                      </a:r>
                      <a:endParaRPr lang="en-US" alt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117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本科信息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如实填写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313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硕士信息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0F0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毕业证编号、学位证编号填</a:t>
                      </a:r>
                      <a:r>
                        <a:rPr lang="zh-CN" altLang="en-US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“</a:t>
                      </a: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无</a:t>
                      </a:r>
                      <a:r>
                        <a:rPr lang="zh-CN" altLang="en-US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”，</a:t>
                      </a: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其它</a:t>
                      </a: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必填。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0F0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如实填写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0F0F5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毕业证编号和学位证编号</a:t>
                      </a: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不填，</a:t>
                      </a: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其它</a:t>
                      </a: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必填</a:t>
                      </a:r>
                      <a:r>
                        <a:rPr lang="zh-CN" sz="1200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。</a:t>
                      </a:r>
                      <a:endParaRPr lang="zh-CN" sz="1200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0F0F5"/>
                    </a:solidFill>
                  </a:tcPr>
                </a:tc>
              </a:tr>
              <a:tr h="61214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获得硕士学位方式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学历教育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学历教育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或非学历教育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 i="0">
                          <a:solidFill>
                            <a:srgbClr val="323232"/>
                          </a:solidFill>
                          <a:latin typeface="仿宋" panose="02010609060101010101" charset="-122"/>
                          <a:ea typeface="仿宋" panose="02010609060101010101" charset="-122"/>
                        </a:rPr>
                        <a:t>学历教育</a:t>
                      </a:r>
                      <a:endParaRPr lang="zh-CN" sz="1200" b="1" i="0">
                        <a:solidFill>
                          <a:srgbClr val="323232"/>
                        </a:solidFill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73075" y="212090"/>
            <a:ext cx="11255375" cy="15722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 b="1">
                <a:solidFill>
                  <a:srgbClr val="002060"/>
                </a:solidFill>
              </a:rPr>
              <a:t>请各位考生在网上报名时，尽可能的将相关信息</a:t>
            </a:r>
            <a:r>
              <a:rPr lang="zh-CN" altLang="en-US" sz="3200" b="1">
                <a:solidFill>
                  <a:srgbClr val="FF0000"/>
                </a:solidFill>
              </a:rPr>
              <a:t>填写完整和准确</a:t>
            </a:r>
            <a:r>
              <a:rPr lang="zh-CN" altLang="en-US" sz="3200" b="1">
                <a:solidFill>
                  <a:srgbClr val="002060"/>
                </a:solidFill>
              </a:rPr>
              <a:t>，以便于以后录取检查，要不然，到时候还要补充很多信息。</a:t>
            </a:r>
            <a:endParaRPr lang="zh-CN" altLang="en-US" sz="3200" b="1">
              <a:solidFill>
                <a:srgbClr val="00206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r="2088" b="47837"/>
          <a:stretch>
            <a:fillRect/>
          </a:stretch>
        </p:blipFill>
        <p:spPr>
          <a:xfrm>
            <a:off x="422910" y="352425"/>
            <a:ext cx="11346180" cy="548259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760" y="710565"/>
            <a:ext cx="11713845" cy="39382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395" y="438150"/>
            <a:ext cx="11458575" cy="59817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r="8727"/>
          <a:stretch>
            <a:fillRect/>
          </a:stretch>
        </p:blipFill>
        <p:spPr>
          <a:xfrm>
            <a:off x="448945" y="1099185"/>
            <a:ext cx="4502785" cy="548322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46075" y="177800"/>
            <a:ext cx="110388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002060"/>
                </a:solidFill>
              </a:rPr>
              <a:t>根据自身的实际情况，请全部准确填写</a:t>
            </a:r>
            <a:endParaRPr lang="zh-CN" altLang="en-US" sz="2800" b="1">
              <a:solidFill>
                <a:srgbClr val="00206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r="15441"/>
          <a:stretch>
            <a:fillRect/>
          </a:stretch>
        </p:blipFill>
        <p:spPr>
          <a:xfrm>
            <a:off x="5097145" y="1061720"/>
            <a:ext cx="5584825" cy="560260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WPS 演示</Application>
  <PresentationFormat>宽屏</PresentationFormat>
  <Paragraphs>77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Wingdings</vt:lpstr>
      <vt:lpstr>仿宋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川</cp:lastModifiedBy>
  <cp:revision>159</cp:revision>
  <dcterms:created xsi:type="dcterms:W3CDTF">2019-06-19T02:08:00Z</dcterms:created>
  <dcterms:modified xsi:type="dcterms:W3CDTF">2025-12-03T10:10:01Z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D0074D8872354759A078EA44A8B4DBFC_11</vt:lpwstr>
  </property>
</Properties>
</file>