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82" autoAdjust="0"/>
  </p:normalViewPr>
  <p:slideViewPr>
    <p:cSldViewPr snapToGrid="0">
      <p:cViewPr varScale="1">
        <p:scale>
          <a:sx n="86" d="100"/>
          <a:sy n="86" d="100"/>
        </p:scale>
        <p:origin x="96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D9E4C-33FA-49D3-AA45-E82895DBA53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73EDF-EDB4-4821-B035-6419E36723E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6634" y="665850"/>
            <a:ext cx="4514489" cy="611547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云上冀医报到端使用说明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659" y="1595644"/>
            <a:ext cx="3246210" cy="331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标题 1"/>
          <p:cNvSpPr txBox="1"/>
          <p:nvPr/>
        </p:nvSpPr>
        <p:spPr>
          <a:xfrm>
            <a:off x="825500" y="1631315"/>
            <a:ext cx="5958840" cy="29660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altLang="en-US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研究生新生和学院迎新工作人员扫描右侧二维码下载</a:t>
            </a:r>
            <a:r>
              <a:rPr lang="zh-CN" altLang="en-US" sz="1700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云上冀医</a:t>
            </a:r>
            <a:r>
              <a:rPr lang="en-US" altLang="zh-CN" sz="1700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1700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1700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登录云上冀，登录账号为新生学号（学号见附件</a:t>
            </a:r>
            <a:r>
              <a:rPr lang="en-US" altLang="zh-CN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），初始密码为身份证号后六位加</a:t>
            </a:r>
            <a:r>
              <a:rPr lang="en-US" altLang="zh-CN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@</a:t>
            </a:r>
            <a:r>
              <a:rPr lang="zh-CN" altLang="en-US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（例：</a:t>
            </a:r>
            <a:r>
              <a:rPr lang="en-US" altLang="zh-CN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240851@</a:t>
            </a:r>
            <a:r>
              <a:rPr lang="zh-CN" altLang="en-US"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），如有字母需大写。登录后根据提示完成账号激活即可。学院迎新工作人员需使用</a:t>
            </a:r>
            <a:r>
              <a:rPr lang="zh-CN" altLang="en-US" sz="17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迎新专属账号登录（不要登录个人账号）。</a:t>
            </a:r>
            <a:endParaRPr lang="zh-CN" altLang="en-US" sz="17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/>
          <p:nvPr/>
        </p:nvSpPr>
        <p:spPr>
          <a:xfrm>
            <a:off x="370840" y="216535"/>
            <a:ext cx="2459355" cy="654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学生端操作说明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内容占位符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58" y="325999"/>
            <a:ext cx="2879506" cy="61660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标题 1"/>
          <p:cNvSpPr txBox="1"/>
          <p:nvPr/>
        </p:nvSpPr>
        <p:spPr>
          <a:xfrm>
            <a:off x="450850" y="1646555"/>
            <a:ext cx="3900170" cy="2534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zh-CN" altLang="en-US" sz="1800" dirty="0">
                <a:latin typeface="微软雅黑" panose="020B0503020204020204" charset="-122"/>
                <a:ea typeface="微软雅黑" panose="020B0503020204020204" charset="-122"/>
              </a:rPr>
              <a:t>学生到所在学院报到处出示本人手机端云上冀医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电子报到单</a:t>
            </a:r>
            <a:r>
              <a:rPr lang="en-US" altLang="zh-CN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二维码，供迎新工作人员扫描。</a:t>
            </a:r>
            <a:endParaRPr lang="zh-CN" altLang="en-US" sz="1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注：如果学生未完成前置环节，将无法扫码办理现场报到</a:t>
            </a:r>
            <a:endParaRPr lang="zh-CN" altLang="en-US" sz="1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08" y="325999"/>
            <a:ext cx="2909369" cy="6166002"/>
          </a:xfr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/>
          <p:cNvSpPr txBox="1"/>
          <p:nvPr/>
        </p:nvSpPr>
        <p:spPr>
          <a:xfrm>
            <a:off x="543560" y="461010"/>
            <a:ext cx="3150235" cy="654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迎新工作人员操作说明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 txBox="1"/>
          <p:nvPr/>
        </p:nvSpPr>
        <p:spPr>
          <a:xfrm>
            <a:off x="487045" y="1656080"/>
            <a:ext cx="3857625" cy="3677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学院迎新工作人员打开云上冀医，点击首页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报到单审核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】-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扫码办理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，扫描学生出示的电子报到单二维码，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办理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按钮，并进行确认即可完成学院报到。</a:t>
            </a:r>
            <a:endParaRPr lang="en-US" alt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65" y="1073785"/>
            <a:ext cx="2123440" cy="47859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0" y="1072515"/>
            <a:ext cx="2141220" cy="4810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140" y="1073150"/>
            <a:ext cx="2218055" cy="48094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WPS 演示</Application>
  <PresentationFormat>宽屏</PresentationFormat>
  <Paragraphs>14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Arial</vt:lpstr>
      <vt:lpstr>宋体</vt:lpstr>
      <vt:lpstr>Wingdings</vt:lpstr>
      <vt:lpstr>等线 Light</vt:lpstr>
      <vt:lpstr>微软雅黑</vt:lpstr>
      <vt:lpstr>Arial Unicode MS</vt:lpstr>
      <vt:lpstr>等线</vt:lpstr>
      <vt:lpstr>Calibri</vt:lpstr>
      <vt:lpstr>华文中宋</vt:lpstr>
      <vt:lpstr>字魂文字博物馆联名体-铭心楷书</vt:lpstr>
      <vt:lpstr>楷体</vt:lpstr>
      <vt:lpstr>Office 主题​​</vt:lpstr>
      <vt:lpstr>下载、登录云上冀医APP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下载、登录云上冀医APP</dc:title>
  <dc:creator>王靖源</dc:creator>
  <cp:lastModifiedBy>晓飞</cp:lastModifiedBy>
  <cp:revision>22</cp:revision>
  <dcterms:created xsi:type="dcterms:W3CDTF">2023-08-22T02:49:00Z</dcterms:created>
  <dcterms:modified xsi:type="dcterms:W3CDTF">2026-08-18T01:19:00Z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9F83A5160DD140E1844BF6078432B846_12</vt:lpwstr>
  </property>
  <property fmtid="{D5CDD505-2E9C-101B-9397-08002B2CF9AE}" pid="3" name="KSOProductBuildVer">
    <vt:lpwstr>2052-12.1.0.21541</vt:lpwstr>
  </property>
</Properties>
</file>