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88" r:id="rId7"/>
    <p:sldId id="262" r:id="rId8"/>
    <p:sldId id="263" r:id="rId9"/>
    <p:sldId id="284" r:id="rId10"/>
    <p:sldId id="265" r:id="rId11"/>
    <p:sldId id="285" r:id="rId12"/>
    <p:sldId id="267" r:id="rId13"/>
    <p:sldId id="269" r:id="rId14"/>
    <p:sldId id="271" r:id="rId15"/>
    <p:sldId id="272" r:id="rId16"/>
    <p:sldId id="273" r:id="rId17"/>
    <p:sldId id="286" r:id="rId18"/>
    <p:sldId id="275" r:id="rId19"/>
    <p:sldId id="276" r:id="rId20"/>
    <p:sldId id="287" r:id="rId21"/>
    <p:sldId id="278" r:id="rId22"/>
    <p:sldId id="279" r:id="rId23"/>
    <p:sldId id="280" r:id="rId24"/>
    <p:sldId id="28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7320" y="3532031"/>
            <a:ext cx="8229566" cy="786636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博士入学复试报告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BE28DA1-E717-4329-AA33-BE788DCA465C}"/>
              </a:ext>
            </a:extLst>
          </p:cNvPr>
          <p:cNvGrpSpPr/>
          <p:nvPr/>
        </p:nvGrpSpPr>
        <p:grpSpPr>
          <a:xfrm>
            <a:off x="2230119" y="1564763"/>
            <a:ext cx="1558917" cy="1608234"/>
            <a:chOff x="3071611" y="1418874"/>
            <a:chExt cx="1043189" cy="104318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0E5F470D-C8AB-4924-ADDD-2BB40D3B08C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B135AF8-B46A-4208-85DD-39C9E7790A11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7AD5546-42D7-4CF4-BC20-7405F2E55679}"/>
              </a:ext>
            </a:extLst>
          </p:cNvPr>
          <p:cNvGrpSpPr/>
          <p:nvPr/>
        </p:nvGrpSpPr>
        <p:grpSpPr>
          <a:xfrm>
            <a:off x="4118138" y="1564763"/>
            <a:ext cx="1558917" cy="1558917"/>
            <a:chOff x="3071611" y="1418874"/>
            <a:chExt cx="1043189" cy="104318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D367623-9D02-45FF-85B2-1D56BBA51302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27A67BAD-AFC0-43EA-AB97-9095458790AB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汉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C725BA-9847-468D-B5F3-3591BDAD66D6}"/>
              </a:ext>
            </a:extLst>
          </p:cNvPr>
          <p:cNvGrpSpPr/>
          <p:nvPr/>
        </p:nvGrpSpPr>
        <p:grpSpPr>
          <a:xfrm>
            <a:off x="6006157" y="1564763"/>
            <a:ext cx="1558917" cy="1558917"/>
            <a:chOff x="3066584" y="1418873"/>
            <a:chExt cx="1043189" cy="10431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CB21357-12F6-46E7-A74C-4EDF01160989}"/>
                </a:ext>
              </a:extLst>
            </p:cNvPr>
            <p:cNvSpPr/>
            <p:nvPr/>
          </p:nvSpPr>
          <p:spPr>
            <a:xfrm>
              <a:off x="3066584" y="1418873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69B5256-61CF-4106-953F-3EEF68A40581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大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F62F95-2DCB-40ED-9039-D355BE7C306B}"/>
              </a:ext>
            </a:extLst>
          </p:cNvPr>
          <p:cNvGrpSpPr/>
          <p:nvPr/>
        </p:nvGrpSpPr>
        <p:grpSpPr>
          <a:xfrm>
            <a:off x="7894176" y="1564763"/>
            <a:ext cx="1558917" cy="1558917"/>
            <a:chOff x="3071611" y="1418874"/>
            <a:chExt cx="1043189" cy="104318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709CA9D-7761-4469-93F8-5507DB391541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A12F03E-8AFD-489C-82D3-237DB74E8E9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学</a:t>
              </a: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FCEA4B2-42AD-41B2-BA4A-7097F34CD61C}"/>
              </a:ext>
            </a:extLst>
          </p:cNvPr>
          <p:cNvCxnSpPr/>
          <p:nvPr/>
        </p:nvCxnSpPr>
        <p:spPr>
          <a:xfrm>
            <a:off x="2230119" y="4533363"/>
            <a:ext cx="7222974" cy="0"/>
          </a:xfrm>
          <a:prstGeom prst="line">
            <a:avLst/>
          </a:prstGeom>
          <a:ln w="38100">
            <a:solidFill>
              <a:srgbClr val="24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ser_158995">
            <a:extLst>
              <a:ext uri="{FF2B5EF4-FFF2-40B4-BE49-F238E27FC236}">
                <a16:creationId xmlns:a16="http://schemas.microsoft.com/office/drawing/2014/main" id="{371EDA4C-7DD3-40BE-8321-B47483F9B2D6}"/>
              </a:ext>
            </a:extLst>
          </p:cNvPr>
          <p:cNvSpPr>
            <a:spLocks noChangeAspect="1"/>
          </p:cNvSpPr>
          <p:nvPr/>
        </p:nvSpPr>
        <p:spPr bwMode="auto">
          <a:xfrm>
            <a:off x="3011561" y="4926332"/>
            <a:ext cx="408225" cy="296371"/>
          </a:xfrm>
          <a:custGeom>
            <a:avLst/>
            <a:gdLst>
              <a:gd name="connsiteX0" fmla="*/ 467299 w 608627"/>
              <a:gd name="connsiteY0" fmla="*/ 61262 h 441863"/>
              <a:gd name="connsiteX1" fmla="*/ 467299 w 608627"/>
              <a:gd name="connsiteY1" fmla="*/ 88065 h 441863"/>
              <a:gd name="connsiteX2" fmla="*/ 440549 w 608627"/>
              <a:gd name="connsiteY2" fmla="*/ 88065 h 441863"/>
              <a:gd name="connsiteX3" fmla="*/ 440549 w 608627"/>
              <a:gd name="connsiteY3" fmla="*/ 108704 h 441863"/>
              <a:gd name="connsiteX4" fmla="*/ 467299 w 608627"/>
              <a:gd name="connsiteY4" fmla="*/ 108704 h 441863"/>
              <a:gd name="connsiteX5" fmla="*/ 467299 w 608627"/>
              <a:gd name="connsiteY5" fmla="*/ 135508 h 441863"/>
              <a:gd name="connsiteX6" fmla="*/ 488064 w 608627"/>
              <a:gd name="connsiteY6" fmla="*/ 135508 h 441863"/>
              <a:gd name="connsiteX7" fmla="*/ 488064 w 608627"/>
              <a:gd name="connsiteY7" fmla="*/ 108704 h 441863"/>
              <a:gd name="connsiteX8" fmla="*/ 514814 w 608627"/>
              <a:gd name="connsiteY8" fmla="*/ 108704 h 441863"/>
              <a:gd name="connsiteX9" fmla="*/ 514814 w 608627"/>
              <a:gd name="connsiteY9" fmla="*/ 88065 h 441863"/>
              <a:gd name="connsiteX10" fmla="*/ 488064 w 608627"/>
              <a:gd name="connsiteY10" fmla="*/ 88065 h 441863"/>
              <a:gd name="connsiteX11" fmla="*/ 488064 w 608627"/>
              <a:gd name="connsiteY11" fmla="*/ 61262 h 441863"/>
              <a:gd name="connsiteX12" fmla="*/ 436901 w 608627"/>
              <a:gd name="connsiteY12" fmla="*/ 8309 h 441863"/>
              <a:gd name="connsiteX13" fmla="*/ 518555 w 608627"/>
              <a:gd name="connsiteY13" fmla="*/ 8309 h 441863"/>
              <a:gd name="connsiteX14" fmla="*/ 608627 w 608627"/>
              <a:gd name="connsiteY14" fmla="*/ 98245 h 441863"/>
              <a:gd name="connsiteX15" fmla="*/ 518555 w 608627"/>
              <a:gd name="connsiteY15" fmla="*/ 188180 h 441863"/>
              <a:gd name="connsiteX16" fmla="*/ 457478 w 608627"/>
              <a:gd name="connsiteY16" fmla="*/ 188180 h 441863"/>
              <a:gd name="connsiteX17" fmla="*/ 416043 w 608627"/>
              <a:gd name="connsiteY17" fmla="*/ 229459 h 441863"/>
              <a:gd name="connsiteX18" fmla="*/ 408467 w 608627"/>
              <a:gd name="connsiteY18" fmla="*/ 226377 h 441863"/>
              <a:gd name="connsiteX19" fmla="*/ 408467 w 608627"/>
              <a:gd name="connsiteY19" fmla="*/ 183511 h 441863"/>
              <a:gd name="connsiteX20" fmla="*/ 346829 w 608627"/>
              <a:gd name="connsiteY20" fmla="*/ 98245 h 441863"/>
              <a:gd name="connsiteX21" fmla="*/ 436901 w 608627"/>
              <a:gd name="connsiteY21" fmla="*/ 8309 h 441863"/>
              <a:gd name="connsiteX22" fmla="*/ 206408 w 608627"/>
              <a:gd name="connsiteY22" fmla="*/ 368 h 441863"/>
              <a:gd name="connsiteX23" fmla="*/ 256349 w 608627"/>
              <a:gd name="connsiteY23" fmla="*/ 10919 h 441863"/>
              <a:gd name="connsiteX24" fmla="*/ 280666 w 608627"/>
              <a:gd name="connsiteY24" fmla="*/ 33611 h 441863"/>
              <a:gd name="connsiteX25" fmla="*/ 307507 w 608627"/>
              <a:gd name="connsiteY25" fmla="*/ 118492 h 441863"/>
              <a:gd name="connsiteX26" fmla="*/ 305730 w 608627"/>
              <a:gd name="connsiteY26" fmla="*/ 126149 h 441863"/>
              <a:gd name="connsiteX27" fmla="*/ 312838 w 608627"/>
              <a:gd name="connsiteY27" fmla="*/ 161820 h 441863"/>
              <a:gd name="connsiteX28" fmla="*/ 295536 w 608627"/>
              <a:gd name="connsiteY28" fmla="*/ 191888 h 441863"/>
              <a:gd name="connsiteX29" fmla="*/ 283471 w 608627"/>
              <a:gd name="connsiteY29" fmla="*/ 224944 h 441863"/>
              <a:gd name="connsiteX30" fmla="*/ 283471 w 608627"/>
              <a:gd name="connsiteY30" fmla="*/ 266311 h 441863"/>
              <a:gd name="connsiteX31" fmla="*/ 285529 w 608627"/>
              <a:gd name="connsiteY31" fmla="*/ 269766 h 441863"/>
              <a:gd name="connsiteX32" fmla="*/ 410383 w 608627"/>
              <a:gd name="connsiteY32" fmla="*/ 349698 h 441863"/>
              <a:gd name="connsiteX33" fmla="*/ 425721 w 608627"/>
              <a:gd name="connsiteY33" fmla="*/ 382007 h 441863"/>
              <a:gd name="connsiteX34" fmla="*/ 425721 w 608627"/>
              <a:gd name="connsiteY34" fmla="*/ 441863 h 441863"/>
              <a:gd name="connsiteX35" fmla="*/ 240824 w 608627"/>
              <a:gd name="connsiteY35" fmla="*/ 441863 h 441863"/>
              <a:gd name="connsiteX36" fmla="*/ 222587 w 608627"/>
              <a:gd name="connsiteY36" fmla="*/ 358569 h 441863"/>
              <a:gd name="connsiteX37" fmla="*/ 212861 w 608627"/>
              <a:gd name="connsiteY37" fmla="*/ 304689 h 441863"/>
              <a:gd name="connsiteX38" fmla="*/ 203134 w 608627"/>
              <a:gd name="connsiteY38" fmla="*/ 358569 h 441863"/>
              <a:gd name="connsiteX39" fmla="*/ 184897 w 608627"/>
              <a:gd name="connsiteY39" fmla="*/ 441863 h 441863"/>
              <a:gd name="connsiteX40" fmla="*/ 0 w 608627"/>
              <a:gd name="connsiteY40" fmla="*/ 441863 h 441863"/>
              <a:gd name="connsiteX41" fmla="*/ 0 w 608627"/>
              <a:gd name="connsiteY41" fmla="*/ 382007 h 441863"/>
              <a:gd name="connsiteX42" fmla="*/ 15245 w 608627"/>
              <a:gd name="connsiteY42" fmla="*/ 349325 h 441863"/>
              <a:gd name="connsiteX43" fmla="*/ 140006 w 608627"/>
              <a:gd name="connsiteY43" fmla="*/ 269392 h 441863"/>
              <a:gd name="connsiteX44" fmla="*/ 142157 w 608627"/>
              <a:gd name="connsiteY44" fmla="*/ 265937 h 441863"/>
              <a:gd name="connsiteX45" fmla="*/ 142157 w 608627"/>
              <a:gd name="connsiteY45" fmla="*/ 224757 h 441863"/>
              <a:gd name="connsiteX46" fmla="*/ 130092 w 608627"/>
              <a:gd name="connsiteY46" fmla="*/ 191608 h 441863"/>
              <a:gd name="connsiteX47" fmla="*/ 112697 w 608627"/>
              <a:gd name="connsiteY47" fmla="*/ 161633 h 441863"/>
              <a:gd name="connsiteX48" fmla="*/ 119430 w 608627"/>
              <a:gd name="connsiteY48" fmla="*/ 125962 h 441863"/>
              <a:gd name="connsiteX49" fmla="*/ 117747 w 608627"/>
              <a:gd name="connsiteY49" fmla="*/ 118399 h 441863"/>
              <a:gd name="connsiteX50" fmla="*/ 117466 w 608627"/>
              <a:gd name="connsiteY50" fmla="*/ 76658 h 441863"/>
              <a:gd name="connsiteX51" fmla="*/ 141876 w 608627"/>
              <a:gd name="connsiteY51" fmla="*/ 33984 h 441863"/>
              <a:gd name="connsiteX52" fmla="*/ 164509 w 608627"/>
              <a:gd name="connsiteY52" fmla="*/ 15308 h 441863"/>
              <a:gd name="connsiteX53" fmla="*/ 186393 w 608627"/>
              <a:gd name="connsiteY53" fmla="*/ 4103 h 441863"/>
              <a:gd name="connsiteX54" fmla="*/ 206408 w 608627"/>
              <a:gd name="connsiteY54" fmla="*/ 368 h 4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8627" h="441863">
                <a:moveTo>
                  <a:pt x="467299" y="61262"/>
                </a:moveTo>
                <a:lnTo>
                  <a:pt x="467299" y="88065"/>
                </a:lnTo>
                <a:lnTo>
                  <a:pt x="440549" y="88065"/>
                </a:lnTo>
                <a:lnTo>
                  <a:pt x="440549" y="108704"/>
                </a:lnTo>
                <a:lnTo>
                  <a:pt x="467299" y="108704"/>
                </a:lnTo>
                <a:lnTo>
                  <a:pt x="467299" y="135508"/>
                </a:lnTo>
                <a:lnTo>
                  <a:pt x="488064" y="135508"/>
                </a:lnTo>
                <a:lnTo>
                  <a:pt x="488064" y="108704"/>
                </a:lnTo>
                <a:lnTo>
                  <a:pt x="514814" y="108704"/>
                </a:lnTo>
                <a:lnTo>
                  <a:pt x="514814" y="88065"/>
                </a:lnTo>
                <a:lnTo>
                  <a:pt x="488064" y="88065"/>
                </a:lnTo>
                <a:lnTo>
                  <a:pt x="488064" y="61262"/>
                </a:lnTo>
                <a:close/>
                <a:moveTo>
                  <a:pt x="436901" y="8309"/>
                </a:moveTo>
                <a:lnTo>
                  <a:pt x="518555" y="8309"/>
                </a:lnTo>
                <a:cubicBezTo>
                  <a:pt x="568315" y="8309"/>
                  <a:pt x="608627" y="48654"/>
                  <a:pt x="608627" y="98245"/>
                </a:cubicBezTo>
                <a:cubicBezTo>
                  <a:pt x="608627" y="147929"/>
                  <a:pt x="568315" y="188180"/>
                  <a:pt x="518555" y="188180"/>
                </a:cubicBezTo>
                <a:lnTo>
                  <a:pt x="457478" y="188180"/>
                </a:lnTo>
                <a:lnTo>
                  <a:pt x="416043" y="229459"/>
                </a:lnTo>
                <a:cubicBezTo>
                  <a:pt x="413331" y="232354"/>
                  <a:pt x="408467" y="230393"/>
                  <a:pt x="408467" y="226377"/>
                </a:cubicBezTo>
                <a:lnTo>
                  <a:pt x="408467" y="183511"/>
                </a:lnTo>
                <a:cubicBezTo>
                  <a:pt x="372644" y="171557"/>
                  <a:pt x="346829" y="137936"/>
                  <a:pt x="346829" y="98245"/>
                </a:cubicBezTo>
                <a:cubicBezTo>
                  <a:pt x="346829" y="48561"/>
                  <a:pt x="387142" y="8309"/>
                  <a:pt x="436901" y="8309"/>
                </a:cubicBezTo>
                <a:close/>
                <a:moveTo>
                  <a:pt x="206408" y="368"/>
                </a:moveTo>
                <a:cubicBezTo>
                  <a:pt x="228105" y="-1500"/>
                  <a:pt x="244565" y="4009"/>
                  <a:pt x="256349" y="10919"/>
                </a:cubicBezTo>
                <a:cubicBezTo>
                  <a:pt x="273932" y="20818"/>
                  <a:pt x="280666" y="33611"/>
                  <a:pt x="280666" y="33611"/>
                </a:cubicBezTo>
                <a:cubicBezTo>
                  <a:pt x="280666" y="33611"/>
                  <a:pt x="321255" y="36505"/>
                  <a:pt x="307507" y="118492"/>
                </a:cubicBezTo>
                <a:cubicBezTo>
                  <a:pt x="307133" y="121013"/>
                  <a:pt x="306478" y="123628"/>
                  <a:pt x="305730" y="126149"/>
                </a:cubicBezTo>
                <a:cubicBezTo>
                  <a:pt x="313399" y="126149"/>
                  <a:pt x="321349" y="132125"/>
                  <a:pt x="312838" y="161820"/>
                </a:cubicBezTo>
                <a:cubicBezTo>
                  <a:pt x="306291" y="184978"/>
                  <a:pt x="300119" y="191514"/>
                  <a:pt x="295536" y="191888"/>
                </a:cubicBezTo>
                <a:cubicBezTo>
                  <a:pt x="293946" y="202440"/>
                  <a:pt x="289831" y="214019"/>
                  <a:pt x="283471" y="224944"/>
                </a:cubicBezTo>
                <a:lnTo>
                  <a:pt x="283471" y="266311"/>
                </a:lnTo>
                <a:cubicBezTo>
                  <a:pt x="283471" y="267805"/>
                  <a:pt x="284220" y="269205"/>
                  <a:pt x="285529" y="269766"/>
                </a:cubicBezTo>
                <a:cubicBezTo>
                  <a:pt x="297500" y="275555"/>
                  <a:pt x="356139" y="305156"/>
                  <a:pt x="410383" y="349698"/>
                </a:cubicBezTo>
                <a:cubicBezTo>
                  <a:pt x="420110" y="357729"/>
                  <a:pt x="425628" y="369775"/>
                  <a:pt x="425721" y="382007"/>
                </a:cubicBezTo>
                <a:lnTo>
                  <a:pt x="425721" y="441863"/>
                </a:lnTo>
                <a:lnTo>
                  <a:pt x="240824" y="441863"/>
                </a:lnTo>
                <a:lnTo>
                  <a:pt x="222587" y="358569"/>
                </a:lnTo>
                <a:cubicBezTo>
                  <a:pt x="259342" y="307117"/>
                  <a:pt x="219688" y="304689"/>
                  <a:pt x="212861" y="304689"/>
                </a:cubicBezTo>
                <a:cubicBezTo>
                  <a:pt x="205846" y="304689"/>
                  <a:pt x="166192" y="307117"/>
                  <a:pt x="203134" y="358569"/>
                </a:cubicBezTo>
                <a:lnTo>
                  <a:pt x="184897" y="441863"/>
                </a:lnTo>
                <a:lnTo>
                  <a:pt x="0" y="441863"/>
                </a:lnTo>
                <a:lnTo>
                  <a:pt x="0" y="382007"/>
                </a:lnTo>
                <a:cubicBezTo>
                  <a:pt x="0" y="369401"/>
                  <a:pt x="5518" y="357355"/>
                  <a:pt x="15245" y="349325"/>
                </a:cubicBezTo>
                <a:cubicBezTo>
                  <a:pt x="69582" y="304783"/>
                  <a:pt x="128222" y="275275"/>
                  <a:pt x="140006" y="269392"/>
                </a:cubicBezTo>
                <a:cubicBezTo>
                  <a:pt x="141315" y="268832"/>
                  <a:pt x="142157" y="267431"/>
                  <a:pt x="142157" y="265937"/>
                </a:cubicBezTo>
                <a:lnTo>
                  <a:pt x="142157" y="224757"/>
                </a:lnTo>
                <a:cubicBezTo>
                  <a:pt x="135797" y="213645"/>
                  <a:pt x="131682" y="202066"/>
                  <a:pt x="130092" y="191608"/>
                </a:cubicBezTo>
                <a:cubicBezTo>
                  <a:pt x="125416" y="191234"/>
                  <a:pt x="119337" y="184791"/>
                  <a:pt x="112697" y="161633"/>
                </a:cubicBezTo>
                <a:cubicBezTo>
                  <a:pt x="104373" y="132312"/>
                  <a:pt x="111855" y="126149"/>
                  <a:pt x="119430" y="125962"/>
                </a:cubicBezTo>
                <a:cubicBezTo>
                  <a:pt x="118869" y="123534"/>
                  <a:pt x="118215" y="120920"/>
                  <a:pt x="117747" y="118399"/>
                </a:cubicBezTo>
                <a:cubicBezTo>
                  <a:pt x="114754" y="103551"/>
                  <a:pt x="114006" y="89918"/>
                  <a:pt x="117466" y="76658"/>
                </a:cubicBezTo>
                <a:cubicBezTo>
                  <a:pt x="121675" y="59010"/>
                  <a:pt x="131214" y="44909"/>
                  <a:pt x="141876" y="33984"/>
                </a:cubicBezTo>
                <a:cubicBezTo>
                  <a:pt x="148610" y="26794"/>
                  <a:pt x="156372" y="20444"/>
                  <a:pt x="164509" y="15308"/>
                </a:cubicBezTo>
                <a:cubicBezTo>
                  <a:pt x="171056" y="10733"/>
                  <a:pt x="178444" y="6811"/>
                  <a:pt x="186393" y="4103"/>
                </a:cubicBezTo>
                <a:cubicBezTo>
                  <a:pt x="192660" y="2142"/>
                  <a:pt x="199393" y="741"/>
                  <a:pt x="206408" y="3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3D2013B-20C4-4F1D-A6DE-9A0845CCE219}"/>
              </a:ext>
            </a:extLst>
          </p:cNvPr>
          <p:cNvSpPr/>
          <p:nvPr/>
        </p:nvSpPr>
        <p:spPr>
          <a:xfrm>
            <a:off x="3770784" y="48890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演讲人：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70D183D-C9F7-481B-83FB-0D1F7F89DBBF}"/>
              </a:ext>
            </a:extLst>
          </p:cNvPr>
          <p:cNvSpPr/>
          <p:nvPr/>
        </p:nvSpPr>
        <p:spPr>
          <a:xfrm>
            <a:off x="6993928" y="4853371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评审老师：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acher_268081">
            <a:extLst>
              <a:ext uri="{FF2B5EF4-FFF2-40B4-BE49-F238E27FC236}">
                <a16:creationId xmlns:a16="http://schemas.microsoft.com/office/drawing/2014/main" id="{9A404FA5-24F1-4EED-AD73-81A9DE21620D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6308493" y="4789331"/>
            <a:ext cx="464944" cy="464920"/>
          </a:xfrm>
          <a:custGeom>
            <a:avLst/>
            <a:gdLst>
              <a:gd name="connsiteX0" fmla="*/ 52908 w 606775"/>
              <a:gd name="connsiteY0" fmla="*/ 341560 h 606745"/>
              <a:gd name="connsiteX1" fmla="*/ 115358 w 606775"/>
              <a:gd name="connsiteY1" fmla="*/ 370976 h 606745"/>
              <a:gd name="connsiteX2" fmla="*/ 105394 w 606775"/>
              <a:gd name="connsiteY2" fmla="*/ 370976 h 606745"/>
              <a:gd name="connsiteX3" fmla="*/ 105394 w 606775"/>
              <a:gd name="connsiteY3" fmla="*/ 580529 h 606745"/>
              <a:gd name="connsiteX4" fmla="*/ 79151 w 606775"/>
              <a:gd name="connsiteY4" fmla="*/ 606745 h 606745"/>
              <a:gd name="connsiteX5" fmla="*/ 52908 w 606775"/>
              <a:gd name="connsiteY5" fmla="*/ 580529 h 606745"/>
              <a:gd name="connsiteX6" fmla="*/ 168755 w 606775"/>
              <a:gd name="connsiteY6" fmla="*/ 314181 h 606745"/>
              <a:gd name="connsiteX7" fmla="*/ 169200 w 606775"/>
              <a:gd name="connsiteY7" fmla="*/ 580528 h 606745"/>
              <a:gd name="connsiteX8" fmla="*/ 142950 w 606775"/>
              <a:gd name="connsiteY8" fmla="*/ 606745 h 606745"/>
              <a:gd name="connsiteX9" fmla="*/ 116699 w 606775"/>
              <a:gd name="connsiteY9" fmla="*/ 580528 h 606745"/>
              <a:gd name="connsiteX10" fmla="*/ 116699 w 606775"/>
              <a:gd name="connsiteY10" fmla="*/ 371414 h 606745"/>
              <a:gd name="connsiteX11" fmla="*/ 149445 w 606775"/>
              <a:gd name="connsiteY11" fmla="*/ 356039 h 606745"/>
              <a:gd name="connsiteX12" fmla="*/ 112784 w 606775"/>
              <a:gd name="connsiteY12" fmla="*/ 235448 h 606745"/>
              <a:gd name="connsiteX13" fmla="*/ 163488 w 606775"/>
              <a:gd name="connsiteY13" fmla="*/ 258727 h 606745"/>
              <a:gd name="connsiteX14" fmla="*/ 168825 w 606775"/>
              <a:gd name="connsiteY14" fmla="*/ 273033 h 606745"/>
              <a:gd name="connsiteX15" fmla="*/ 133955 w 606775"/>
              <a:gd name="connsiteY15" fmla="*/ 348913 h 606745"/>
              <a:gd name="connsiteX16" fmla="*/ 119544 w 606775"/>
              <a:gd name="connsiteY16" fmla="*/ 354244 h 606745"/>
              <a:gd name="connsiteX17" fmla="*/ 114118 w 606775"/>
              <a:gd name="connsiteY17" fmla="*/ 351756 h 606745"/>
              <a:gd name="connsiteX18" fmla="*/ 127284 w 606775"/>
              <a:gd name="connsiteY18" fmla="*/ 337717 h 606745"/>
              <a:gd name="connsiteX19" fmla="*/ 111983 w 606775"/>
              <a:gd name="connsiteY19" fmla="*/ 284139 h 606745"/>
              <a:gd name="connsiteX20" fmla="*/ 85297 w 606775"/>
              <a:gd name="connsiteY20" fmla="*/ 269301 h 606745"/>
              <a:gd name="connsiteX21" fmla="*/ 98373 w 606775"/>
              <a:gd name="connsiteY21" fmla="*/ 240779 h 606745"/>
              <a:gd name="connsiteX22" fmla="*/ 112784 w 606775"/>
              <a:gd name="connsiteY22" fmla="*/ 235448 h 606745"/>
              <a:gd name="connsiteX23" fmla="*/ 100409 w 606775"/>
              <a:gd name="connsiteY23" fmla="*/ 161971 h 606745"/>
              <a:gd name="connsiteX24" fmla="*/ 122122 w 606775"/>
              <a:gd name="connsiteY24" fmla="*/ 161971 h 606745"/>
              <a:gd name="connsiteX25" fmla="*/ 124881 w 606775"/>
              <a:gd name="connsiteY25" fmla="*/ 166680 h 606745"/>
              <a:gd name="connsiteX26" fmla="*/ 117050 w 606775"/>
              <a:gd name="connsiteY26" fmla="*/ 180983 h 606745"/>
              <a:gd name="connsiteX27" fmla="*/ 125860 w 606775"/>
              <a:gd name="connsiteY27" fmla="*/ 197152 h 606745"/>
              <a:gd name="connsiteX28" fmla="*/ 126839 w 606775"/>
              <a:gd name="connsiteY28" fmla="*/ 203460 h 606745"/>
              <a:gd name="connsiteX29" fmla="*/ 123012 w 606775"/>
              <a:gd name="connsiteY29" fmla="*/ 221317 h 606745"/>
              <a:gd name="connsiteX30" fmla="*/ 98718 w 606775"/>
              <a:gd name="connsiteY30" fmla="*/ 219096 h 606745"/>
              <a:gd name="connsiteX31" fmla="*/ 95603 w 606775"/>
              <a:gd name="connsiteY31" fmla="*/ 203371 h 606745"/>
              <a:gd name="connsiteX32" fmla="*/ 96582 w 606775"/>
              <a:gd name="connsiteY32" fmla="*/ 197241 h 606745"/>
              <a:gd name="connsiteX33" fmla="*/ 105481 w 606775"/>
              <a:gd name="connsiteY33" fmla="*/ 181072 h 606745"/>
              <a:gd name="connsiteX34" fmla="*/ 97561 w 606775"/>
              <a:gd name="connsiteY34" fmla="*/ 166680 h 606745"/>
              <a:gd name="connsiteX35" fmla="*/ 100409 w 606775"/>
              <a:gd name="connsiteY35" fmla="*/ 161971 h 606745"/>
              <a:gd name="connsiteX36" fmla="*/ 148367 w 606775"/>
              <a:gd name="connsiteY36" fmla="*/ 161618 h 606745"/>
              <a:gd name="connsiteX37" fmla="*/ 169821 w 606775"/>
              <a:gd name="connsiteY37" fmla="*/ 161618 h 606745"/>
              <a:gd name="connsiteX38" fmla="*/ 221631 w 606775"/>
              <a:gd name="connsiteY38" fmla="*/ 213079 h 606745"/>
              <a:gd name="connsiteX39" fmla="*/ 221809 w 606775"/>
              <a:gd name="connsiteY39" fmla="*/ 253964 h 606745"/>
              <a:gd name="connsiteX40" fmla="*/ 266141 w 606775"/>
              <a:gd name="connsiteY40" fmla="*/ 226500 h 606745"/>
              <a:gd name="connsiteX41" fmla="*/ 296319 w 606775"/>
              <a:gd name="connsiteY41" fmla="*/ 233522 h 606745"/>
              <a:gd name="connsiteX42" fmla="*/ 289286 w 606775"/>
              <a:gd name="connsiteY42" fmla="*/ 263563 h 606745"/>
              <a:gd name="connsiteX43" fmla="*/ 211750 w 606775"/>
              <a:gd name="connsiteY43" fmla="*/ 311647 h 606745"/>
              <a:gd name="connsiteX44" fmla="*/ 178367 w 606775"/>
              <a:gd name="connsiteY44" fmla="*/ 294937 h 606745"/>
              <a:gd name="connsiteX45" fmla="*/ 177922 w 606775"/>
              <a:gd name="connsiteY45" fmla="*/ 213346 h 606745"/>
              <a:gd name="connsiteX46" fmla="*/ 177922 w 606775"/>
              <a:gd name="connsiteY46" fmla="*/ 213257 h 606745"/>
              <a:gd name="connsiteX47" fmla="*/ 173293 w 606775"/>
              <a:gd name="connsiteY47" fmla="*/ 208724 h 606745"/>
              <a:gd name="connsiteX48" fmla="*/ 168753 w 606775"/>
              <a:gd name="connsiteY48" fmla="*/ 213257 h 606745"/>
              <a:gd name="connsiteX49" fmla="*/ 168753 w 606775"/>
              <a:gd name="connsiteY49" fmla="*/ 242321 h 606745"/>
              <a:gd name="connsiteX50" fmla="*/ 124955 w 606775"/>
              <a:gd name="connsiteY50" fmla="*/ 222234 h 606745"/>
              <a:gd name="connsiteX51" fmla="*/ 148367 w 606775"/>
              <a:gd name="connsiteY51" fmla="*/ 161618 h 606745"/>
              <a:gd name="connsiteX52" fmla="*/ 52160 w 606775"/>
              <a:gd name="connsiteY52" fmla="*/ 161618 h 606745"/>
              <a:gd name="connsiteX53" fmla="*/ 74144 w 606775"/>
              <a:gd name="connsiteY53" fmla="*/ 161618 h 606745"/>
              <a:gd name="connsiteX54" fmla="*/ 96663 w 606775"/>
              <a:gd name="connsiteY54" fmla="*/ 219911 h 606745"/>
              <a:gd name="connsiteX55" fmla="*/ 82778 w 606775"/>
              <a:gd name="connsiteY55" fmla="*/ 233685 h 606745"/>
              <a:gd name="connsiteX56" fmla="*/ 70228 w 606775"/>
              <a:gd name="connsiteY56" fmla="*/ 260965 h 606745"/>
              <a:gd name="connsiteX57" fmla="*/ 52872 w 606775"/>
              <a:gd name="connsiteY57" fmla="*/ 251368 h 606745"/>
              <a:gd name="connsiteX58" fmla="*/ 52872 w 606775"/>
              <a:gd name="connsiteY58" fmla="*/ 213335 h 606745"/>
              <a:gd name="connsiteX59" fmla="*/ 48510 w 606775"/>
              <a:gd name="connsiteY59" fmla="*/ 208981 h 606745"/>
              <a:gd name="connsiteX60" fmla="*/ 44149 w 606775"/>
              <a:gd name="connsiteY60" fmla="*/ 213335 h 606745"/>
              <a:gd name="connsiteX61" fmla="*/ 43793 w 606775"/>
              <a:gd name="connsiteY61" fmla="*/ 266474 h 606745"/>
              <a:gd name="connsiteX62" fmla="*/ 103427 w 606775"/>
              <a:gd name="connsiteY62" fmla="*/ 299531 h 606745"/>
              <a:gd name="connsiteX63" fmla="*/ 111883 w 606775"/>
              <a:gd name="connsiteY63" fmla="*/ 329210 h 606745"/>
              <a:gd name="connsiteX64" fmla="*/ 82155 w 606775"/>
              <a:gd name="connsiteY64" fmla="*/ 337741 h 606745"/>
              <a:gd name="connsiteX65" fmla="*/ 11217 w 606775"/>
              <a:gd name="connsiteY65" fmla="*/ 298376 h 606745"/>
              <a:gd name="connsiteX66" fmla="*/ 2 w 606775"/>
              <a:gd name="connsiteY66" fmla="*/ 279182 h 606745"/>
              <a:gd name="connsiteX67" fmla="*/ 447 w 606775"/>
              <a:gd name="connsiteY67" fmla="*/ 213069 h 606745"/>
              <a:gd name="connsiteX68" fmla="*/ 52160 w 606775"/>
              <a:gd name="connsiteY68" fmla="*/ 161618 h 606745"/>
              <a:gd name="connsiteX69" fmla="*/ 111018 w 606775"/>
              <a:gd name="connsiteY69" fmla="*/ 56617 h 606745"/>
              <a:gd name="connsiteX70" fmla="*/ 156356 w 606775"/>
              <a:gd name="connsiteY70" fmla="*/ 101920 h 606745"/>
              <a:gd name="connsiteX71" fmla="*/ 111018 w 606775"/>
              <a:gd name="connsiteY71" fmla="*/ 147223 h 606745"/>
              <a:gd name="connsiteX72" fmla="*/ 65680 w 606775"/>
              <a:gd name="connsiteY72" fmla="*/ 101920 h 606745"/>
              <a:gd name="connsiteX73" fmla="*/ 111018 w 606775"/>
              <a:gd name="connsiteY73" fmla="*/ 56617 h 606745"/>
              <a:gd name="connsiteX74" fmla="*/ 422167 w 606775"/>
              <a:gd name="connsiteY74" fmla="*/ 39638 h 606745"/>
              <a:gd name="connsiteX75" fmla="*/ 373122 w 606775"/>
              <a:gd name="connsiteY75" fmla="*/ 88696 h 606745"/>
              <a:gd name="connsiteX76" fmla="*/ 471212 w 606775"/>
              <a:gd name="connsiteY76" fmla="*/ 88696 h 606745"/>
              <a:gd name="connsiteX77" fmla="*/ 422200 w 606775"/>
              <a:gd name="connsiteY77" fmla="*/ 0 h 606745"/>
              <a:gd name="connsiteX78" fmla="*/ 433827 w 606775"/>
              <a:gd name="connsiteY78" fmla="*/ 4799 h 606745"/>
              <a:gd name="connsiteX79" fmla="*/ 517764 w 606775"/>
              <a:gd name="connsiteY79" fmla="*/ 88696 h 606745"/>
              <a:gd name="connsiteX80" fmla="*/ 591465 w 606775"/>
              <a:gd name="connsiteY80" fmla="*/ 88696 h 606745"/>
              <a:gd name="connsiteX81" fmla="*/ 606775 w 606775"/>
              <a:gd name="connsiteY81" fmla="*/ 103894 h 606745"/>
              <a:gd name="connsiteX82" fmla="*/ 606775 w 606775"/>
              <a:gd name="connsiteY82" fmla="*/ 354430 h 606745"/>
              <a:gd name="connsiteX83" fmla="*/ 591465 w 606775"/>
              <a:gd name="connsiteY83" fmla="*/ 369716 h 606745"/>
              <a:gd name="connsiteX84" fmla="*/ 252869 w 606775"/>
              <a:gd name="connsiteY84" fmla="*/ 369716 h 606745"/>
              <a:gd name="connsiteX85" fmla="*/ 237648 w 606775"/>
              <a:gd name="connsiteY85" fmla="*/ 354430 h 606745"/>
              <a:gd name="connsiteX86" fmla="*/ 237648 w 606775"/>
              <a:gd name="connsiteY86" fmla="*/ 321280 h 606745"/>
              <a:gd name="connsiteX87" fmla="*/ 268179 w 606775"/>
              <a:gd name="connsiteY87" fmla="*/ 302261 h 606745"/>
              <a:gd name="connsiteX88" fmla="*/ 300757 w 606775"/>
              <a:gd name="connsiteY88" fmla="*/ 282086 h 606745"/>
              <a:gd name="connsiteX89" fmla="*/ 320161 w 606775"/>
              <a:gd name="connsiteY89" fmla="*/ 234361 h 606745"/>
              <a:gd name="connsiteX90" fmla="*/ 375703 w 606775"/>
              <a:gd name="connsiteY90" fmla="*/ 190724 h 606745"/>
              <a:gd name="connsiteX91" fmla="*/ 378908 w 606775"/>
              <a:gd name="connsiteY91" fmla="*/ 162995 h 606745"/>
              <a:gd name="connsiteX92" fmla="*/ 351226 w 606775"/>
              <a:gd name="connsiteY92" fmla="*/ 159706 h 606745"/>
              <a:gd name="connsiteX93" fmla="*/ 294259 w 606775"/>
              <a:gd name="connsiteY93" fmla="*/ 204499 h 606745"/>
              <a:gd name="connsiteX94" fmla="*/ 254649 w 606775"/>
              <a:gd name="connsiteY94" fmla="*/ 207876 h 606745"/>
              <a:gd name="connsiteX95" fmla="*/ 237648 w 606775"/>
              <a:gd name="connsiteY95" fmla="*/ 218363 h 606745"/>
              <a:gd name="connsiteX96" fmla="*/ 237648 w 606775"/>
              <a:gd name="connsiteY96" fmla="*/ 103894 h 606745"/>
              <a:gd name="connsiteX97" fmla="*/ 252869 w 606775"/>
              <a:gd name="connsiteY97" fmla="*/ 88696 h 606745"/>
              <a:gd name="connsiteX98" fmla="*/ 326570 w 606775"/>
              <a:gd name="connsiteY98" fmla="*/ 88696 h 606745"/>
              <a:gd name="connsiteX99" fmla="*/ 410507 w 606775"/>
              <a:gd name="connsiteY99" fmla="*/ 4799 h 606745"/>
              <a:gd name="connsiteX100" fmla="*/ 422200 w 606775"/>
              <a:gd name="connsiteY100" fmla="*/ 0 h 60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06775" h="606745">
                <a:moveTo>
                  <a:pt x="52908" y="341560"/>
                </a:moveTo>
                <a:cubicBezTo>
                  <a:pt x="52908" y="341560"/>
                  <a:pt x="113223" y="370265"/>
                  <a:pt x="115358" y="370976"/>
                </a:cubicBezTo>
                <a:lnTo>
                  <a:pt x="105394" y="370976"/>
                </a:lnTo>
                <a:lnTo>
                  <a:pt x="105394" y="580529"/>
                </a:lnTo>
                <a:cubicBezTo>
                  <a:pt x="105394" y="595014"/>
                  <a:pt x="93652" y="606745"/>
                  <a:pt x="79151" y="606745"/>
                </a:cubicBezTo>
                <a:cubicBezTo>
                  <a:pt x="64651" y="606745"/>
                  <a:pt x="52908" y="595014"/>
                  <a:pt x="52908" y="580529"/>
                </a:cubicBezTo>
                <a:close/>
                <a:moveTo>
                  <a:pt x="168755" y="314181"/>
                </a:moveTo>
                <a:cubicBezTo>
                  <a:pt x="168755" y="328756"/>
                  <a:pt x="169200" y="567286"/>
                  <a:pt x="169200" y="580528"/>
                </a:cubicBezTo>
                <a:cubicBezTo>
                  <a:pt x="169200" y="595014"/>
                  <a:pt x="157454" y="606745"/>
                  <a:pt x="142950" y="606745"/>
                </a:cubicBezTo>
                <a:cubicBezTo>
                  <a:pt x="128445" y="606745"/>
                  <a:pt x="116699" y="595014"/>
                  <a:pt x="116699" y="580528"/>
                </a:cubicBezTo>
                <a:lnTo>
                  <a:pt x="116699" y="371414"/>
                </a:lnTo>
                <a:cubicBezTo>
                  <a:pt x="129869" y="374969"/>
                  <a:pt x="143839" y="368392"/>
                  <a:pt x="149445" y="356039"/>
                </a:cubicBezTo>
                <a:close/>
                <a:moveTo>
                  <a:pt x="112784" y="235448"/>
                </a:moveTo>
                <a:lnTo>
                  <a:pt x="163488" y="258727"/>
                </a:lnTo>
                <a:cubicBezTo>
                  <a:pt x="168914" y="261215"/>
                  <a:pt x="171316" y="267613"/>
                  <a:pt x="168825" y="273033"/>
                </a:cubicBezTo>
                <a:lnTo>
                  <a:pt x="133955" y="348913"/>
                </a:lnTo>
                <a:cubicBezTo>
                  <a:pt x="131464" y="354333"/>
                  <a:pt x="124971" y="356732"/>
                  <a:pt x="119544" y="354244"/>
                </a:cubicBezTo>
                <a:lnTo>
                  <a:pt x="114118" y="351756"/>
                </a:lnTo>
                <a:cubicBezTo>
                  <a:pt x="119456" y="348380"/>
                  <a:pt x="123992" y="343671"/>
                  <a:pt x="127284" y="337717"/>
                </a:cubicBezTo>
                <a:cubicBezTo>
                  <a:pt x="137869" y="318703"/>
                  <a:pt x="131020" y="294713"/>
                  <a:pt x="111983" y="284139"/>
                </a:cubicBezTo>
                <a:lnTo>
                  <a:pt x="85297" y="269301"/>
                </a:lnTo>
                <a:lnTo>
                  <a:pt x="98373" y="240779"/>
                </a:lnTo>
                <a:cubicBezTo>
                  <a:pt x="100864" y="235359"/>
                  <a:pt x="107358" y="232960"/>
                  <a:pt x="112784" y="235448"/>
                </a:cubicBezTo>
                <a:close/>
                <a:moveTo>
                  <a:pt x="100409" y="161971"/>
                </a:moveTo>
                <a:lnTo>
                  <a:pt x="122122" y="161971"/>
                </a:lnTo>
                <a:cubicBezTo>
                  <a:pt x="124525" y="161971"/>
                  <a:pt x="126038" y="164547"/>
                  <a:pt x="124881" y="166680"/>
                </a:cubicBezTo>
                <a:lnTo>
                  <a:pt x="117050" y="180983"/>
                </a:lnTo>
                <a:lnTo>
                  <a:pt x="125860" y="197152"/>
                </a:lnTo>
                <a:cubicBezTo>
                  <a:pt x="126928" y="199107"/>
                  <a:pt x="127284" y="201328"/>
                  <a:pt x="126839" y="203460"/>
                </a:cubicBezTo>
                <a:lnTo>
                  <a:pt x="123012" y="221317"/>
                </a:lnTo>
                <a:cubicBezTo>
                  <a:pt x="115092" y="217763"/>
                  <a:pt x="108062" y="215720"/>
                  <a:pt x="98718" y="219096"/>
                </a:cubicBezTo>
                <a:lnTo>
                  <a:pt x="95603" y="203371"/>
                </a:lnTo>
                <a:cubicBezTo>
                  <a:pt x="95247" y="201328"/>
                  <a:pt x="95514" y="199107"/>
                  <a:pt x="96582" y="197241"/>
                </a:cubicBezTo>
                <a:lnTo>
                  <a:pt x="105481" y="181072"/>
                </a:lnTo>
                <a:lnTo>
                  <a:pt x="97561" y="166680"/>
                </a:lnTo>
                <a:cubicBezTo>
                  <a:pt x="96404" y="164547"/>
                  <a:pt x="98006" y="161971"/>
                  <a:pt x="100409" y="161971"/>
                </a:cubicBezTo>
                <a:close/>
                <a:moveTo>
                  <a:pt x="148367" y="161618"/>
                </a:moveTo>
                <a:lnTo>
                  <a:pt x="169821" y="161618"/>
                </a:lnTo>
                <a:cubicBezTo>
                  <a:pt x="198308" y="161618"/>
                  <a:pt x="221542" y="184727"/>
                  <a:pt x="221631" y="213079"/>
                </a:cubicBezTo>
                <a:cubicBezTo>
                  <a:pt x="221720" y="236721"/>
                  <a:pt x="221631" y="217257"/>
                  <a:pt x="221809" y="253964"/>
                </a:cubicBezTo>
                <a:lnTo>
                  <a:pt x="266141" y="226500"/>
                </a:lnTo>
                <a:cubicBezTo>
                  <a:pt x="276467" y="220101"/>
                  <a:pt x="289909" y="223211"/>
                  <a:pt x="296319" y="233522"/>
                </a:cubicBezTo>
                <a:cubicBezTo>
                  <a:pt x="302639" y="243743"/>
                  <a:pt x="299523" y="257252"/>
                  <a:pt x="289286" y="263563"/>
                </a:cubicBezTo>
                <a:lnTo>
                  <a:pt x="211750" y="311647"/>
                </a:lnTo>
                <a:cubicBezTo>
                  <a:pt x="197951" y="320179"/>
                  <a:pt x="179702" y="311291"/>
                  <a:pt x="178367" y="294937"/>
                </a:cubicBezTo>
                <a:lnTo>
                  <a:pt x="177922" y="213346"/>
                </a:lnTo>
                <a:lnTo>
                  <a:pt x="177922" y="213257"/>
                </a:lnTo>
                <a:cubicBezTo>
                  <a:pt x="177922" y="210768"/>
                  <a:pt x="175874" y="208724"/>
                  <a:pt x="173293" y="208724"/>
                </a:cubicBezTo>
                <a:cubicBezTo>
                  <a:pt x="170800" y="208724"/>
                  <a:pt x="168753" y="210768"/>
                  <a:pt x="168753" y="213257"/>
                </a:cubicBezTo>
                <a:lnTo>
                  <a:pt x="168753" y="242321"/>
                </a:lnTo>
                <a:lnTo>
                  <a:pt x="124955" y="222234"/>
                </a:lnTo>
                <a:cubicBezTo>
                  <a:pt x="129050" y="211568"/>
                  <a:pt x="142848" y="175839"/>
                  <a:pt x="148367" y="161618"/>
                </a:cubicBezTo>
                <a:close/>
                <a:moveTo>
                  <a:pt x="52160" y="161618"/>
                </a:moveTo>
                <a:lnTo>
                  <a:pt x="74144" y="161618"/>
                </a:lnTo>
                <a:cubicBezTo>
                  <a:pt x="76636" y="168016"/>
                  <a:pt x="94170" y="213602"/>
                  <a:pt x="96663" y="219911"/>
                </a:cubicBezTo>
                <a:cubicBezTo>
                  <a:pt x="90610" y="222666"/>
                  <a:pt x="85626" y="227464"/>
                  <a:pt x="82778" y="233685"/>
                </a:cubicBezTo>
                <a:lnTo>
                  <a:pt x="70228" y="260965"/>
                </a:lnTo>
                <a:lnTo>
                  <a:pt x="52872" y="251368"/>
                </a:lnTo>
                <a:lnTo>
                  <a:pt x="52872" y="213335"/>
                </a:lnTo>
                <a:cubicBezTo>
                  <a:pt x="52872" y="210936"/>
                  <a:pt x="50913" y="208981"/>
                  <a:pt x="48510" y="208981"/>
                </a:cubicBezTo>
                <a:cubicBezTo>
                  <a:pt x="46107" y="208981"/>
                  <a:pt x="44149" y="210936"/>
                  <a:pt x="44149" y="213335"/>
                </a:cubicBezTo>
                <a:cubicBezTo>
                  <a:pt x="44060" y="231996"/>
                  <a:pt x="43971" y="246569"/>
                  <a:pt x="43793" y="266474"/>
                </a:cubicBezTo>
                <a:lnTo>
                  <a:pt x="103427" y="299531"/>
                </a:lnTo>
                <a:cubicBezTo>
                  <a:pt x="113930" y="305396"/>
                  <a:pt x="117757" y="318636"/>
                  <a:pt x="111883" y="329210"/>
                </a:cubicBezTo>
                <a:cubicBezTo>
                  <a:pt x="106008" y="339785"/>
                  <a:pt x="92746" y="343606"/>
                  <a:pt x="82155" y="337741"/>
                </a:cubicBezTo>
                <a:lnTo>
                  <a:pt x="11217" y="298376"/>
                </a:lnTo>
                <a:cubicBezTo>
                  <a:pt x="4274" y="294466"/>
                  <a:pt x="-87" y="287090"/>
                  <a:pt x="2" y="279182"/>
                </a:cubicBezTo>
                <a:cubicBezTo>
                  <a:pt x="91" y="269585"/>
                  <a:pt x="358" y="222577"/>
                  <a:pt x="447" y="213069"/>
                </a:cubicBezTo>
                <a:cubicBezTo>
                  <a:pt x="536" y="184722"/>
                  <a:pt x="23767" y="161618"/>
                  <a:pt x="52160" y="161618"/>
                </a:cubicBezTo>
                <a:close/>
                <a:moveTo>
                  <a:pt x="111018" y="56617"/>
                </a:moveTo>
                <a:cubicBezTo>
                  <a:pt x="136057" y="56617"/>
                  <a:pt x="156356" y="76900"/>
                  <a:pt x="156356" y="101920"/>
                </a:cubicBezTo>
                <a:cubicBezTo>
                  <a:pt x="156356" y="126940"/>
                  <a:pt x="136057" y="147223"/>
                  <a:pt x="111018" y="147223"/>
                </a:cubicBezTo>
                <a:cubicBezTo>
                  <a:pt x="85979" y="147223"/>
                  <a:pt x="65680" y="126940"/>
                  <a:pt x="65680" y="101920"/>
                </a:cubicBezTo>
                <a:cubicBezTo>
                  <a:pt x="65680" y="76900"/>
                  <a:pt x="85979" y="56617"/>
                  <a:pt x="111018" y="56617"/>
                </a:cubicBezTo>
                <a:close/>
                <a:moveTo>
                  <a:pt x="422167" y="39638"/>
                </a:moveTo>
                <a:lnTo>
                  <a:pt x="373122" y="88696"/>
                </a:lnTo>
                <a:lnTo>
                  <a:pt x="471212" y="88696"/>
                </a:lnTo>
                <a:close/>
                <a:moveTo>
                  <a:pt x="422200" y="0"/>
                </a:moveTo>
                <a:cubicBezTo>
                  <a:pt x="426417" y="0"/>
                  <a:pt x="430623" y="1600"/>
                  <a:pt x="433827" y="4799"/>
                </a:cubicBezTo>
                <a:lnTo>
                  <a:pt x="517764" y="88696"/>
                </a:lnTo>
                <a:lnTo>
                  <a:pt x="591465" y="88696"/>
                </a:lnTo>
                <a:cubicBezTo>
                  <a:pt x="599921" y="88696"/>
                  <a:pt x="606775" y="95451"/>
                  <a:pt x="606775" y="103894"/>
                </a:cubicBezTo>
                <a:lnTo>
                  <a:pt x="606775" y="354430"/>
                </a:lnTo>
                <a:cubicBezTo>
                  <a:pt x="606775" y="362873"/>
                  <a:pt x="599921" y="369716"/>
                  <a:pt x="591465" y="369716"/>
                </a:cubicBezTo>
                <a:lnTo>
                  <a:pt x="252869" y="369716"/>
                </a:lnTo>
                <a:cubicBezTo>
                  <a:pt x="244502" y="369716"/>
                  <a:pt x="237648" y="362873"/>
                  <a:pt x="237648" y="354430"/>
                </a:cubicBezTo>
                <a:lnTo>
                  <a:pt x="237648" y="321280"/>
                </a:lnTo>
                <a:lnTo>
                  <a:pt x="268179" y="302261"/>
                </a:lnTo>
                <a:lnTo>
                  <a:pt x="300757" y="282086"/>
                </a:lnTo>
                <a:cubicBezTo>
                  <a:pt x="317312" y="271866"/>
                  <a:pt x="324611" y="252313"/>
                  <a:pt x="320161" y="234361"/>
                </a:cubicBezTo>
                <a:lnTo>
                  <a:pt x="375703" y="190724"/>
                </a:lnTo>
                <a:cubicBezTo>
                  <a:pt x="384248" y="183969"/>
                  <a:pt x="385673" y="171527"/>
                  <a:pt x="378908" y="162995"/>
                </a:cubicBezTo>
                <a:cubicBezTo>
                  <a:pt x="372232" y="154463"/>
                  <a:pt x="359771" y="152952"/>
                  <a:pt x="351226" y="159706"/>
                </a:cubicBezTo>
                <a:lnTo>
                  <a:pt x="294259" y="204499"/>
                </a:lnTo>
                <a:cubicBezTo>
                  <a:pt x="281530" y="199344"/>
                  <a:pt x="266754" y="200322"/>
                  <a:pt x="254649" y="207876"/>
                </a:cubicBezTo>
                <a:lnTo>
                  <a:pt x="237648" y="218363"/>
                </a:lnTo>
                <a:lnTo>
                  <a:pt x="237648" y="103894"/>
                </a:lnTo>
                <a:cubicBezTo>
                  <a:pt x="237648" y="95451"/>
                  <a:pt x="244413" y="88696"/>
                  <a:pt x="252869" y="88696"/>
                </a:cubicBezTo>
                <a:lnTo>
                  <a:pt x="326570" y="88696"/>
                </a:lnTo>
                <a:lnTo>
                  <a:pt x="410507" y="4799"/>
                </a:lnTo>
                <a:cubicBezTo>
                  <a:pt x="413755" y="1600"/>
                  <a:pt x="417984" y="0"/>
                  <a:pt x="422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纯音乐 - 欢快轻音乐">
            <a:hlinkClick r:id="" action="ppaction://media"/>
            <a:extLst>
              <a:ext uri="{FF2B5EF4-FFF2-40B4-BE49-F238E27FC236}">
                <a16:creationId xmlns:a16="http://schemas.microsoft.com/office/drawing/2014/main" id="{4F039D6E-89B7-4E4B-B08C-149999984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24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18" grpId="0" animBg="1"/>
      <p:bldP spid="19" grpId="0"/>
      <p:bldP spid="20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6691" y="2053137"/>
            <a:ext cx="5929828" cy="1156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06691" y="4497931"/>
            <a:ext cx="5929828" cy="1156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BD1B286-011B-4797-85C1-92E1A4234BE4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5515CBA1-9E52-4A51-8B8A-A009F02B1170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5B28EA7-7C4F-49FA-9CC2-114E9FDA5099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发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52ABE88-83AE-4FF1-8F8E-1907535E694E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BBC9E6C-13C2-494C-8A26-5A89E21B229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96AA1E8-2D05-4C96-B248-61B8D481749C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表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6C8A793-9EF5-4289-98EB-151C140575D7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5785524F-85B7-4FFD-8E3C-FAE3030D1D02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43DFAB01-4337-40D4-8162-FF6A153F3DF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5DB07E-788A-49A2-98AF-E3A09220388F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431EC0C-700E-455D-B551-A39FCA1F34B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16D91F5A-8938-4391-A805-AC48B34B788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文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655E0C-119A-4122-A676-341E9EAAFD96}"/>
              </a:ext>
            </a:extLst>
          </p:cNvPr>
          <p:cNvGrpSpPr/>
          <p:nvPr/>
        </p:nvGrpSpPr>
        <p:grpSpPr>
          <a:xfrm>
            <a:off x="3408844" y="205604"/>
            <a:ext cx="622521" cy="642215"/>
            <a:chOff x="3071611" y="1418874"/>
            <a:chExt cx="1043189" cy="1043189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C2739EF-906B-4D7C-B4DC-5F5465799BDE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1B82627-2556-4793-A030-32C1A5189995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章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94668C7-0352-4867-B92D-30B701209433}"/>
              </a:ext>
            </a:extLst>
          </p:cNvPr>
          <p:cNvSpPr/>
          <p:nvPr/>
        </p:nvSpPr>
        <p:spPr>
          <a:xfrm>
            <a:off x="0" y="1242455"/>
            <a:ext cx="12192000" cy="548393"/>
          </a:xfrm>
          <a:prstGeom prst="roundRect">
            <a:avLst>
              <a:gd name="adj" fmla="val 0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1.   《</a:t>
            </a:r>
            <a:r>
              <a:rPr lang="zh-CN" altLang="en-US" b="1" dirty="0">
                <a:cs typeface="+mn-ea"/>
                <a:sym typeface="+mn-lt"/>
              </a:rPr>
              <a:t>单击输入文章标题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，刊登于</a:t>
            </a:r>
            <a:r>
              <a:rPr lang="en-US" altLang="zh-CN" b="1" dirty="0">
                <a:cs typeface="+mn-ea"/>
                <a:sym typeface="+mn-lt"/>
              </a:rPr>
              <a:t>201X</a:t>
            </a:r>
            <a:r>
              <a:rPr lang="zh-CN" altLang="en-US" b="1" dirty="0"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日</a:t>
            </a:r>
            <a:r>
              <a:rPr lang="en-US" altLang="zh-CN" b="1" dirty="0">
                <a:cs typeface="+mn-ea"/>
                <a:sym typeface="+mn-lt"/>
              </a:rPr>
              <a:t>《</a:t>
            </a:r>
            <a:r>
              <a:rPr lang="zh-CN" altLang="en-US" b="1" dirty="0">
                <a:cs typeface="+mn-ea"/>
                <a:sym typeface="+mn-lt"/>
              </a:rPr>
              <a:t>单击输入杂志名称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具体板块信息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A8022D1-454D-462C-9FD7-4A9D1B64F374}"/>
              </a:ext>
            </a:extLst>
          </p:cNvPr>
          <p:cNvSpPr/>
          <p:nvPr/>
        </p:nvSpPr>
        <p:spPr>
          <a:xfrm>
            <a:off x="0" y="3648456"/>
            <a:ext cx="12192000" cy="548393"/>
          </a:xfrm>
          <a:prstGeom prst="roundRect">
            <a:avLst>
              <a:gd name="adj" fmla="val 0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2.   《</a:t>
            </a:r>
            <a:r>
              <a:rPr lang="zh-CN" altLang="en-US" b="1" dirty="0">
                <a:cs typeface="+mn-ea"/>
                <a:sym typeface="+mn-lt"/>
              </a:rPr>
              <a:t>单击输入文章标题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，刊登于</a:t>
            </a:r>
            <a:r>
              <a:rPr lang="en-US" altLang="zh-CN" b="1" dirty="0">
                <a:cs typeface="+mn-ea"/>
                <a:sym typeface="+mn-lt"/>
              </a:rPr>
              <a:t>201X</a:t>
            </a:r>
            <a:r>
              <a:rPr lang="zh-CN" altLang="en-US" b="1" dirty="0"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日</a:t>
            </a:r>
            <a:r>
              <a:rPr lang="en-US" altLang="zh-CN" b="1" dirty="0">
                <a:cs typeface="+mn-ea"/>
                <a:sym typeface="+mn-lt"/>
              </a:rPr>
              <a:t>《</a:t>
            </a:r>
            <a:r>
              <a:rPr lang="zh-CN" altLang="en-US" b="1" dirty="0">
                <a:cs typeface="+mn-ea"/>
                <a:sym typeface="+mn-lt"/>
              </a:rPr>
              <a:t>单击输入杂志名称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具体板块信息</a:t>
            </a:r>
          </a:p>
        </p:txBody>
      </p:sp>
    </p:spTree>
    <p:extLst>
      <p:ext uri="{BB962C8B-B14F-4D97-AF65-F5344CB8AC3E}">
        <p14:creationId xmlns:p14="http://schemas.microsoft.com/office/powerpoint/2010/main" val="41115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6691" y="2053137"/>
            <a:ext cx="5929828" cy="1156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06691" y="4497931"/>
            <a:ext cx="5929828" cy="1156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单击此处，输入文章大致的观点单击此处，输入文章大致的观点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BD1B286-011B-4797-85C1-92E1A4234BE4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5515CBA1-9E52-4A51-8B8A-A009F02B1170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5B28EA7-7C4F-49FA-9CC2-114E9FDA5099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发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52ABE88-83AE-4FF1-8F8E-1907535E694E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BBC9E6C-13C2-494C-8A26-5A89E21B229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96AA1E8-2D05-4C96-B248-61B8D481749C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表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6C8A793-9EF5-4289-98EB-151C140575D7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5785524F-85B7-4FFD-8E3C-FAE3030D1D02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43DFAB01-4337-40D4-8162-FF6A153F3DF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5DB07E-788A-49A2-98AF-E3A09220388F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431EC0C-700E-455D-B551-A39FCA1F34B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16D91F5A-8938-4391-A805-AC48B34B788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文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655E0C-119A-4122-A676-341E9EAAFD96}"/>
              </a:ext>
            </a:extLst>
          </p:cNvPr>
          <p:cNvGrpSpPr/>
          <p:nvPr/>
        </p:nvGrpSpPr>
        <p:grpSpPr>
          <a:xfrm>
            <a:off x="3408844" y="205604"/>
            <a:ext cx="622521" cy="642215"/>
            <a:chOff x="3071611" y="1418874"/>
            <a:chExt cx="1043189" cy="1043189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C2739EF-906B-4D7C-B4DC-5F5465799BDE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1B82627-2556-4793-A030-32C1A5189995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章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94668C7-0352-4867-B92D-30B701209433}"/>
              </a:ext>
            </a:extLst>
          </p:cNvPr>
          <p:cNvSpPr/>
          <p:nvPr/>
        </p:nvSpPr>
        <p:spPr>
          <a:xfrm>
            <a:off x="0" y="1203662"/>
            <a:ext cx="12192000" cy="548393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3.   《</a:t>
            </a:r>
            <a:r>
              <a:rPr lang="zh-CN" altLang="en-US" b="1" dirty="0">
                <a:cs typeface="+mn-ea"/>
                <a:sym typeface="+mn-lt"/>
              </a:rPr>
              <a:t>单击输入文章标题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，刊登于</a:t>
            </a:r>
            <a:r>
              <a:rPr lang="en-US" altLang="zh-CN" b="1" dirty="0">
                <a:cs typeface="+mn-ea"/>
                <a:sym typeface="+mn-lt"/>
              </a:rPr>
              <a:t>201X</a:t>
            </a:r>
            <a:r>
              <a:rPr lang="zh-CN" altLang="en-US" b="1" dirty="0"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日</a:t>
            </a:r>
            <a:r>
              <a:rPr lang="en-US" altLang="zh-CN" b="1" dirty="0">
                <a:cs typeface="+mn-ea"/>
                <a:sym typeface="+mn-lt"/>
              </a:rPr>
              <a:t>《</a:t>
            </a:r>
            <a:r>
              <a:rPr lang="zh-CN" altLang="en-US" b="1" dirty="0">
                <a:cs typeface="+mn-ea"/>
                <a:sym typeface="+mn-lt"/>
              </a:rPr>
              <a:t>单击输入杂志名称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具体板块信息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A8022D1-454D-462C-9FD7-4A9D1B64F374}"/>
              </a:ext>
            </a:extLst>
          </p:cNvPr>
          <p:cNvSpPr/>
          <p:nvPr/>
        </p:nvSpPr>
        <p:spPr>
          <a:xfrm>
            <a:off x="0" y="3648456"/>
            <a:ext cx="12192000" cy="548393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4.   《</a:t>
            </a:r>
            <a:r>
              <a:rPr lang="zh-CN" altLang="en-US" b="1" dirty="0">
                <a:cs typeface="+mn-ea"/>
                <a:sym typeface="+mn-lt"/>
              </a:rPr>
              <a:t>单击输入文章标题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，刊登于</a:t>
            </a:r>
            <a:r>
              <a:rPr lang="en-US" altLang="zh-CN" b="1" dirty="0">
                <a:cs typeface="+mn-ea"/>
                <a:sym typeface="+mn-lt"/>
              </a:rPr>
              <a:t>201X</a:t>
            </a:r>
            <a:r>
              <a:rPr lang="zh-CN" altLang="en-US" b="1" dirty="0"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日</a:t>
            </a:r>
            <a:r>
              <a:rPr lang="en-US" altLang="zh-CN" b="1" dirty="0">
                <a:cs typeface="+mn-ea"/>
                <a:sym typeface="+mn-lt"/>
              </a:rPr>
              <a:t>《</a:t>
            </a:r>
            <a:r>
              <a:rPr lang="zh-CN" altLang="en-US" b="1" dirty="0">
                <a:cs typeface="+mn-ea"/>
                <a:sym typeface="+mn-lt"/>
              </a:rPr>
              <a:t>单击输入杂志名称</a:t>
            </a:r>
            <a:r>
              <a:rPr lang="en-US" altLang="zh-CN" b="1" dirty="0">
                <a:cs typeface="+mn-ea"/>
                <a:sym typeface="+mn-lt"/>
              </a:rPr>
              <a:t>》</a:t>
            </a:r>
            <a:r>
              <a:rPr lang="zh-CN" altLang="en-US" b="1" dirty="0">
                <a:cs typeface="+mn-ea"/>
                <a:sym typeface="+mn-lt"/>
              </a:rPr>
              <a:t>具体板块信息</a:t>
            </a:r>
          </a:p>
        </p:txBody>
      </p:sp>
    </p:spTree>
    <p:extLst>
      <p:ext uri="{BB962C8B-B14F-4D97-AF65-F5344CB8AC3E}">
        <p14:creationId xmlns:p14="http://schemas.microsoft.com/office/powerpoint/2010/main" val="19946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4A22B8A-519A-479D-BF73-90C8927853CB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DA440580-A7E6-4BA0-A345-5EA31E5427B9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449AA97-F47F-473F-9E63-5D34C0E06AC5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主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F9CCAAB-0C76-4C2F-86AF-B809EBB720E1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9CEB39C-65B0-4FBB-AB3E-7FCF2ACA711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6574403-3449-4A5B-97A8-420FDAB2FD9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持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4A5A4C2-54F7-474A-A170-C181311AA607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9B9F2680-5937-42EB-A8CD-74DFB4244025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B6A0C800-6827-4BD7-B5A1-C9AF6ABB6E7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研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08F8208-E35C-4DAA-AF39-8E191A68809D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FF8E31B-AAAE-4B57-A999-CA00F35AD703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242BCB6-D8C2-49E7-84E9-B1595241987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究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B5D0B3B-795C-4377-BC2F-5B9677FB727B}"/>
              </a:ext>
            </a:extLst>
          </p:cNvPr>
          <p:cNvGrpSpPr/>
          <p:nvPr/>
        </p:nvGrpSpPr>
        <p:grpSpPr>
          <a:xfrm>
            <a:off x="3408844" y="205604"/>
            <a:ext cx="622521" cy="642215"/>
            <a:chOff x="3071611" y="1418874"/>
            <a:chExt cx="1043189" cy="104318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D33C4E35-EB30-4C5C-A7B5-3A0341456558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F9EE2E8-E6E7-4C12-9B34-38A355F8E88B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F71468E-379B-4D71-86CA-D36818B90770}"/>
              </a:ext>
            </a:extLst>
          </p:cNvPr>
          <p:cNvGrpSpPr/>
          <p:nvPr/>
        </p:nvGrpSpPr>
        <p:grpSpPr>
          <a:xfrm>
            <a:off x="4180676" y="205604"/>
            <a:ext cx="622521" cy="642215"/>
            <a:chOff x="3071611" y="1418874"/>
            <a:chExt cx="1043189" cy="1043189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65BB3DF9-12F3-43AB-8E18-1472A0D3863B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973F346-DF21-48C2-805E-2713A60035A4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A08B209-A8DC-48C5-9DCD-FB147D247401}"/>
              </a:ext>
            </a:extLst>
          </p:cNvPr>
          <p:cNvGrpSpPr/>
          <p:nvPr/>
        </p:nvGrpSpPr>
        <p:grpSpPr>
          <a:xfrm>
            <a:off x="4936425" y="205604"/>
            <a:ext cx="622521" cy="642215"/>
            <a:chOff x="3071611" y="1418874"/>
            <a:chExt cx="1043189" cy="1043189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847C847F-0238-4F52-9DCC-781E3D0E162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3A9B6F36-EFD4-477A-AEAA-B0F5F5653BAF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E2FBD58-CA8C-4E76-9883-13C28EC4313D}"/>
              </a:ext>
            </a:extLst>
          </p:cNvPr>
          <p:cNvGrpSpPr/>
          <p:nvPr/>
        </p:nvGrpSpPr>
        <p:grpSpPr>
          <a:xfrm>
            <a:off x="5692174" y="205604"/>
            <a:ext cx="622521" cy="642215"/>
            <a:chOff x="3071611" y="1418874"/>
            <a:chExt cx="1043189" cy="1043189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AD044CD9-9CF7-4EA5-9E9A-7FB4CCE5B25F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42DC123F-572E-4324-9C76-72AB515BD3D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项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BF3DB26-A44F-4584-8E17-AD927D7683F3}"/>
              </a:ext>
            </a:extLst>
          </p:cNvPr>
          <p:cNvGrpSpPr/>
          <p:nvPr/>
        </p:nvGrpSpPr>
        <p:grpSpPr>
          <a:xfrm>
            <a:off x="6464006" y="205604"/>
            <a:ext cx="622521" cy="642215"/>
            <a:chOff x="3071611" y="1418874"/>
            <a:chExt cx="1043189" cy="1043189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646A5FF7-024B-4D9F-93AD-F987B771906F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B60D4B-5E1B-4071-8E10-FCAE4D5304D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目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CEE8997-E507-43E9-BE1D-5F75C527B104}"/>
              </a:ext>
            </a:extLst>
          </p:cNvPr>
          <p:cNvGrpSpPr/>
          <p:nvPr/>
        </p:nvGrpSpPr>
        <p:grpSpPr>
          <a:xfrm>
            <a:off x="4404362" y="2177819"/>
            <a:ext cx="1156892" cy="1155841"/>
            <a:chOff x="1670256" y="2716722"/>
            <a:chExt cx="2678214" cy="2675781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8EC48948-8857-4BBD-93A3-C28B726B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256" y="2716722"/>
              <a:ext cx="2678214" cy="2675781"/>
            </a:xfrm>
            <a:custGeom>
              <a:avLst/>
              <a:gdLst>
                <a:gd name="T0" fmla="*/ 268 w 847"/>
                <a:gd name="T1" fmla="*/ 846 h 846"/>
                <a:gd name="T2" fmla="*/ 234 w 847"/>
                <a:gd name="T3" fmla="*/ 833 h 846"/>
                <a:gd name="T4" fmla="*/ 14 w 847"/>
                <a:gd name="T5" fmla="*/ 612 h 846"/>
                <a:gd name="T6" fmla="*/ 0 w 847"/>
                <a:gd name="T7" fmla="*/ 579 h 846"/>
                <a:gd name="T8" fmla="*/ 0 w 847"/>
                <a:gd name="T9" fmla="*/ 267 h 846"/>
                <a:gd name="T10" fmla="*/ 14 w 847"/>
                <a:gd name="T11" fmla="*/ 234 h 846"/>
                <a:gd name="T12" fmla="*/ 234 w 847"/>
                <a:gd name="T13" fmla="*/ 14 h 846"/>
                <a:gd name="T14" fmla="*/ 268 w 847"/>
                <a:gd name="T15" fmla="*/ 0 h 846"/>
                <a:gd name="T16" fmla="*/ 579 w 847"/>
                <a:gd name="T17" fmla="*/ 0 h 846"/>
                <a:gd name="T18" fmla="*/ 612 w 847"/>
                <a:gd name="T19" fmla="*/ 14 h 846"/>
                <a:gd name="T20" fmla="*/ 833 w 847"/>
                <a:gd name="T21" fmla="*/ 234 h 846"/>
                <a:gd name="T22" fmla="*/ 847 w 847"/>
                <a:gd name="T23" fmla="*/ 267 h 846"/>
                <a:gd name="T24" fmla="*/ 847 w 847"/>
                <a:gd name="T25" fmla="*/ 579 h 846"/>
                <a:gd name="T26" fmla="*/ 833 w 847"/>
                <a:gd name="T27" fmla="*/ 612 h 846"/>
                <a:gd name="T28" fmla="*/ 612 w 847"/>
                <a:gd name="T29" fmla="*/ 833 h 846"/>
                <a:gd name="T30" fmla="*/ 579 w 847"/>
                <a:gd name="T31" fmla="*/ 846 h 846"/>
                <a:gd name="T32" fmla="*/ 268 w 847"/>
                <a:gd name="T33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7" h="846">
                  <a:moveTo>
                    <a:pt x="268" y="846"/>
                  </a:moveTo>
                  <a:cubicBezTo>
                    <a:pt x="257" y="846"/>
                    <a:pt x="242" y="840"/>
                    <a:pt x="234" y="833"/>
                  </a:cubicBezTo>
                  <a:cubicBezTo>
                    <a:pt x="14" y="612"/>
                    <a:pt x="14" y="612"/>
                    <a:pt x="14" y="612"/>
                  </a:cubicBezTo>
                  <a:cubicBezTo>
                    <a:pt x="6" y="605"/>
                    <a:pt x="0" y="590"/>
                    <a:pt x="0" y="579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57"/>
                    <a:pt x="6" y="242"/>
                    <a:pt x="14" y="23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42" y="6"/>
                    <a:pt x="257" y="0"/>
                    <a:pt x="26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0" y="0"/>
                    <a:pt x="605" y="6"/>
                    <a:pt x="612" y="14"/>
                  </a:cubicBezTo>
                  <a:cubicBezTo>
                    <a:pt x="833" y="234"/>
                    <a:pt x="833" y="234"/>
                    <a:pt x="833" y="234"/>
                  </a:cubicBezTo>
                  <a:cubicBezTo>
                    <a:pt x="840" y="242"/>
                    <a:pt x="847" y="257"/>
                    <a:pt x="847" y="267"/>
                  </a:cubicBezTo>
                  <a:cubicBezTo>
                    <a:pt x="847" y="579"/>
                    <a:pt x="847" y="579"/>
                    <a:pt x="847" y="579"/>
                  </a:cubicBezTo>
                  <a:cubicBezTo>
                    <a:pt x="847" y="590"/>
                    <a:pt x="840" y="605"/>
                    <a:pt x="833" y="612"/>
                  </a:cubicBezTo>
                  <a:cubicBezTo>
                    <a:pt x="612" y="833"/>
                    <a:pt x="612" y="833"/>
                    <a:pt x="612" y="833"/>
                  </a:cubicBezTo>
                  <a:cubicBezTo>
                    <a:pt x="605" y="840"/>
                    <a:pt x="590" y="846"/>
                    <a:pt x="579" y="846"/>
                  </a:cubicBezTo>
                  <a:lnTo>
                    <a:pt x="268" y="846"/>
                  </a:lnTo>
                  <a:close/>
                </a:path>
              </a:pathLst>
            </a:custGeom>
            <a:solidFill>
              <a:srgbClr val="244C89"/>
            </a:soli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9153D67-3CA6-4BCA-B2EC-99330ECDF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457" y="3017138"/>
              <a:ext cx="2079812" cy="2074947"/>
            </a:xfrm>
            <a:custGeom>
              <a:avLst/>
              <a:gdLst>
                <a:gd name="T0" fmla="*/ 212 w 657"/>
                <a:gd name="T1" fmla="*/ 656 h 656"/>
                <a:gd name="T2" fmla="*/ 179 w 657"/>
                <a:gd name="T3" fmla="*/ 643 h 656"/>
                <a:gd name="T4" fmla="*/ 14 w 657"/>
                <a:gd name="T5" fmla="*/ 478 h 656"/>
                <a:gd name="T6" fmla="*/ 0 w 657"/>
                <a:gd name="T7" fmla="*/ 445 h 656"/>
                <a:gd name="T8" fmla="*/ 0 w 657"/>
                <a:gd name="T9" fmla="*/ 212 h 656"/>
                <a:gd name="T10" fmla="*/ 14 w 657"/>
                <a:gd name="T11" fmla="*/ 178 h 656"/>
                <a:gd name="T12" fmla="*/ 179 w 657"/>
                <a:gd name="T13" fmla="*/ 13 h 656"/>
                <a:gd name="T14" fmla="*/ 212 w 657"/>
                <a:gd name="T15" fmla="*/ 0 h 656"/>
                <a:gd name="T16" fmla="*/ 445 w 657"/>
                <a:gd name="T17" fmla="*/ 0 h 656"/>
                <a:gd name="T18" fmla="*/ 478 w 657"/>
                <a:gd name="T19" fmla="*/ 13 h 656"/>
                <a:gd name="T20" fmla="*/ 643 w 657"/>
                <a:gd name="T21" fmla="*/ 178 h 656"/>
                <a:gd name="T22" fmla="*/ 657 w 657"/>
                <a:gd name="T23" fmla="*/ 212 h 656"/>
                <a:gd name="T24" fmla="*/ 657 w 657"/>
                <a:gd name="T25" fmla="*/ 445 h 656"/>
                <a:gd name="T26" fmla="*/ 643 w 657"/>
                <a:gd name="T27" fmla="*/ 478 h 656"/>
                <a:gd name="T28" fmla="*/ 478 w 657"/>
                <a:gd name="T29" fmla="*/ 643 h 656"/>
                <a:gd name="T30" fmla="*/ 445 w 657"/>
                <a:gd name="T31" fmla="*/ 656 h 656"/>
                <a:gd name="T32" fmla="*/ 212 w 657"/>
                <a:gd name="T3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656">
                  <a:moveTo>
                    <a:pt x="212" y="656"/>
                  </a:moveTo>
                  <a:cubicBezTo>
                    <a:pt x="201" y="656"/>
                    <a:pt x="186" y="650"/>
                    <a:pt x="179" y="643"/>
                  </a:cubicBezTo>
                  <a:cubicBezTo>
                    <a:pt x="14" y="478"/>
                    <a:pt x="14" y="478"/>
                    <a:pt x="14" y="478"/>
                  </a:cubicBezTo>
                  <a:cubicBezTo>
                    <a:pt x="6" y="470"/>
                    <a:pt x="0" y="455"/>
                    <a:pt x="0" y="4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1"/>
                    <a:pt x="6" y="186"/>
                    <a:pt x="14" y="178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86" y="6"/>
                    <a:pt x="201" y="0"/>
                    <a:pt x="212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56" y="0"/>
                    <a:pt x="471" y="6"/>
                    <a:pt x="478" y="13"/>
                  </a:cubicBezTo>
                  <a:cubicBezTo>
                    <a:pt x="643" y="178"/>
                    <a:pt x="643" y="178"/>
                    <a:pt x="643" y="178"/>
                  </a:cubicBezTo>
                  <a:cubicBezTo>
                    <a:pt x="651" y="186"/>
                    <a:pt x="657" y="201"/>
                    <a:pt x="657" y="212"/>
                  </a:cubicBezTo>
                  <a:cubicBezTo>
                    <a:pt x="657" y="445"/>
                    <a:pt x="657" y="445"/>
                    <a:pt x="657" y="445"/>
                  </a:cubicBezTo>
                  <a:cubicBezTo>
                    <a:pt x="657" y="455"/>
                    <a:pt x="651" y="470"/>
                    <a:pt x="643" y="47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71" y="650"/>
                    <a:pt x="456" y="656"/>
                    <a:pt x="445" y="656"/>
                  </a:cubicBezTo>
                  <a:lnTo>
                    <a:pt x="212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b="1" kern="0" dirty="0">
                  <a:solidFill>
                    <a:srgbClr val="244C89"/>
                  </a:solidFill>
                </a:rPr>
                <a:t>1</a:t>
              </a:r>
              <a:endParaRPr lang="zh-CN" altLang="en-US" sz="5400" b="1" kern="0" dirty="0">
                <a:solidFill>
                  <a:srgbClr val="244C89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192B7CE-6BA3-4801-90A3-4C5A2B84349F}"/>
              </a:ext>
            </a:extLst>
          </p:cNvPr>
          <p:cNvGrpSpPr/>
          <p:nvPr/>
        </p:nvGrpSpPr>
        <p:grpSpPr>
          <a:xfrm>
            <a:off x="5398969" y="3116387"/>
            <a:ext cx="1156892" cy="1155841"/>
            <a:chOff x="1670256" y="2716722"/>
            <a:chExt cx="2678214" cy="2675781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BDE0ADFD-434B-4CDD-8EB8-CAC66391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256" y="2716722"/>
              <a:ext cx="2678214" cy="2675781"/>
            </a:xfrm>
            <a:custGeom>
              <a:avLst/>
              <a:gdLst>
                <a:gd name="T0" fmla="*/ 268 w 847"/>
                <a:gd name="T1" fmla="*/ 846 h 846"/>
                <a:gd name="T2" fmla="*/ 234 w 847"/>
                <a:gd name="T3" fmla="*/ 833 h 846"/>
                <a:gd name="T4" fmla="*/ 14 w 847"/>
                <a:gd name="T5" fmla="*/ 612 h 846"/>
                <a:gd name="T6" fmla="*/ 0 w 847"/>
                <a:gd name="T7" fmla="*/ 579 h 846"/>
                <a:gd name="T8" fmla="*/ 0 w 847"/>
                <a:gd name="T9" fmla="*/ 267 h 846"/>
                <a:gd name="T10" fmla="*/ 14 w 847"/>
                <a:gd name="T11" fmla="*/ 234 h 846"/>
                <a:gd name="T12" fmla="*/ 234 w 847"/>
                <a:gd name="T13" fmla="*/ 14 h 846"/>
                <a:gd name="T14" fmla="*/ 268 w 847"/>
                <a:gd name="T15" fmla="*/ 0 h 846"/>
                <a:gd name="T16" fmla="*/ 579 w 847"/>
                <a:gd name="T17" fmla="*/ 0 h 846"/>
                <a:gd name="T18" fmla="*/ 612 w 847"/>
                <a:gd name="T19" fmla="*/ 14 h 846"/>
                <a:gd name="T20" fmla="*/ 833 w 847"/>
                <a:gd name="T21" fmla="*/ 234 h 846"/>
                <a:gd name="T22" fmla="*/ 847 w 847"/>
                <a:gd name="T23" fmla="*/ 267 h 846"/>
                <a:gd name="T24" fmla="*/ 847 w 847"/>
                <a:gd name="T25" fmla="*/ 579 h 846"/>
                <a:gd name="T26" fmla="*/ 833 w 847"/>
                <a:gd name="T27" fmla="*/ 612 h 846"/>
                <a:gd name="T28" fmla="*/ 612 w 847"/>
                <a:gd name="T29" fmla="*/ 833 h 846"/>
                <a:gd name="T30" fmla="*/ 579 w 847"/>
                <a:gd name="T31" fmla="*/ 846 h 846"/>
                <a:gd name="T32" fmla="*/ 268 w 847"/>
                <a:gd name="T33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7" h="846">
                  <a:moveTo>
                    <a:pt x="268" y="846"/>
                  </a:moveTo>
                  <a:cubicBezTo>
                    <a:pt x="257" y="846"/>
                    <a:pt x="242" y="840"/>
                    <a:pt x="234" y="833"/>
                  </a:cubicBezTo>
                  <a:cubicBezTo>
                    <a:pt x="14" y="612"/>
                    <a:pt x="14" y="612"/>
                    <a:pt x="14" y="612"/>
                  </a:cubicBezTo>
                  <a:cubicBezTo>
                    <a:pt x="6" y="605"/>
                    <a:pt x="0" y="590"/>
                    <a:pt x="0" y="579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57"/>
                    <a:pt x="6" y="242"/>
                    <a:pt x="14" y="23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42" y="6"/>
                    <a:pt x="257" y="0"/>
                    <a:pt x="26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0" y="0"/>
                    <a:pt x="605" y="6"/>
                    <a:pt x="612" y="14"/>
                  </a:cubicBezTo>
                  <a:cubicBezTo>
                    <a:pt x="833" y="234"/>
                    <a:pt x="833" y="234"/>
                    <a:pt x="833" y="234"/>
                  </a:cubicBezTo>
                  <a:cubicBezTo>
                    <a:pt x="840" y="242"/>
                    <a:pt x="847" y="257"/>
                    <a:pt x="847" y="267"/>
                  </a:cubicBezTo>
                  <a:cubicBezTo>
                    <a:pt x="847" y="579"/>
                    <a:pt x="847" y="579"/>
                    <a:pt x="847" y="579"/>
                  </a:cubicBezTo>
                  <a:cubicBezTo>
                    <a:pt x="847" y="590"/>
                    <a:pt x="840" y="605"/>
                    <a:pt x="833" y="612"/>
                  </a:cubicBezTo>
                  <a:cubicBezTo>
                    <a:pt x="612" y="833"/>
                    <a:pt x="612" y="833"/>
                    <a:pt x="612" y="833"/>
                  </a:cubicBezTo>
                  <a:cubicBezTo>
                    <a:pt x="605" y="840"/>
                    <a:pt x="590" y="846"/>
                    <a:pt x="579" y="846"/>
                  </a:cubicBezTo>
                  <a:lnTo>
                    <a:pt x="268" y="846"/>
                  </a:lnTo>
                  <a:close/>
                </a:path>
              </a:pathLst>
            </a:custGeom>
            <a:solidFill>
              <a:srgbClr val="244C89"/>
            </a:soli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33260DF6-05BF-4B77-A38C-FFDF7AE8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457" y="3017138"/>
              <a:ext cx="2079812" cy="2074947"/>
            </a:xfrm>
            <a:custGeom>
              <a:avLst/>
              <a:gdLst>
                <a:gd name="T0" fmla="*/ 212 w 657"/>
                <a:gd name="T1" fmla="*/ 656 h 656"/>
                <a:gd name="T2" fmla="*/ 179 w 657"/>
                <a:gd name="T3" fmla="*/ 643 h 656"/>
                <a:gd name="T4" fmla="*/ 14 w 657"/>
                <a:gd name="T5" fmla="*/ 478 h 656"/>
                <a:gd name="T6" fmla="*/ 0 w 657"/>
                <a:gd name="T7" fmla="*/ 445 h 656"/>
                <a:gd name="T8" fmla="*/ 0 w 657"/>
                <a:gd name="T9" fmla="*/ 212 h 656"/>
                <a:gd name="T10" fmla="*/ 14 w 657"/>
                <a:gd name="T11" fmla="*/ 178 h 656"/>
                <a:gd name="T12" fmla="*/ 179 w 657"/>
                <a:gd name="T13" fmla="*/ 13 h 656"/>
                <a:gd name="T14" fmla="*/ 212 w 657"/>
                <a:gd name="T15" fmla="*/ 0 h 656"/>
                <a:gd name="T16" fmla="*/ 445 w 657"/>
                <a:gd name="T17" fmla="*/ 0 h 656"/>
                <a:gd name="T18" fmla="*/ 478 w 657"/>
                <a:gd name="T19" fmla="*/ 13 h 656"/>
                <a:gd name="T20" fmla="*/ 643 w 657"/>
                <a:gd name="T21" fmla="*/ 178 h 656"/>
                <a:gd name="T22" fmla="*/ 657 w 657"/>
                <a:gd name="T23" fmla="*/ 212 h 656"/>
                <a:gd name="T24" fmla="*/ 657 w 657"/>
                <a:gd name="T25" fmla="*/ 445 h 656"/>
                <a:gd name="T26" fmla="*/ 643 w 657"/>
                <a:gd name="T27" fmla="*/ 478 h 656"/>
                <a:gd name="T28" fmla="*/ 478 w 657"/>
                <a:gd name="T29" fmla="*/ 643 h 656"/>
                <a:gd name="T30" fmla="*/ 445 w 657"/>
                <a:gd name="T31" fmla="*/ 656 h 656"/>
                <a:gd name="T32" fmla="*/ 212 w 657"/>
                <a:gd name="T3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656">
                  <a:moveTo>
                    <a:pt x="212" y="656"/>
                  </a:moveTo>
                  <a:cubicBezTo>
                    <a:pt x="201" y="656"/>
                    <a:pt x="186" y="650"/>
                    <a:pt x="179" y="643"/>
                  </a:cubicBezTo>
                  <a:cubicBezTo>
                    <a:pt x="14" y="478"/>
                    <a:pt x="14" y="478"/>
                    <a:pt x="14" y="478"/>
                  </a:cubicBezTo>
                  <a:cubicBezTo>
                    <a:pt x="6" y="470"/>
                    <a:pt x="0" y="455"/>
                    <a:pt x="0" y="4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1"/>
                    <a:pt x="6" y="186"/>
                    <a:pt x="14" y="178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86" y="6"/>
                    <a:pt x="201" y="0"/>
                    <a:pt x="212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56" y="0"/>
                    <a:pt x="471" y="6"/>
                    <a:pt x="478" y="13"/>
                  </a:cubicBezTo>
                  <a:cubicBezTo>
                    <a:pt x="643" y="178"/>
                    <a:pt x="643" y="178"/>
                    <a:pt x="643" y="178"/>
                  </a:cubicBezTo>
                  <a:cubicBezTo>
                    <a:pt x="651" y="186"/>
                    <a:pt x="657" y="201"/>
                    <a:pt x="657" y="212"/>
                  </a:cubicBezTo>
                  <a:cubicBezTo>
                    <a:pt x="657" y="445"/>
                    <a:pt x="657" y="445"/>
                    <a:pt x="657" y="445"/>
                  </a:cubicBezTo>
                  <a:cubicBezTo>
                    <a:pt x="657" y="455"/>
                    <a:pt x="651" y="470"/>
                    <a:pt x="643" y="47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71" y="650"/>
                    <a:pt x="456" y="656"/>
                    <a:pt x="445" y="656"/>
                  </a:cubicBezTo>
                  <a:lnTo>
                    <a:pt x="212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400" b="1" kern="0" dirty="0">
                  <a:solidFill>
                    <a:srgbClr val="244C89"/>
                  </a:solidFill>
                </a:rPr>
                <a:t>项目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B9468D6-779B-4BB8-820A-148688A8014E}"/>
              </a:ext>
            </a:extLst>
          </p:cNvPr>
          <p:cNvGrpSpPr/>
          <p:nvPr/>
        </p:nvGrpSpPr>
        <p:grpSpPr>
          <a:xfrm>
            <a:off x="6297373" y="2177819"/>
            <a:ext cx="1156892" cy="1155841"/>
            <a:chOff x="1670256" y="2716722"/>
            <a:chExt cx="2678214" cy="2675781"/>
          </a:xfrm>
        </p:grpSpPr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F33B937C-B4D3-4C07-8C2C-940783450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256" y="2716722"/>
              <a:ext cx="2678214" cy="2675781"/>
            </a:xfrm>
            <a:custGeom>
              <a:avLst/>
              <a:gdLst>
                <a:gd name="T0" fmla="*/ 268 w 847"/>
                <a:gd name="T1" fmla="*/ 846 h 846"/>
                <a:gd name="T2" fmla="*/ 234 w 847"/>
                <a:gd name="T3" fmla="*/ 833 h 846"/>
                <a:gd name="T4" fmla="*/ 14 w 847"/>
                <a:gd name="T5" fmla="*/ 612 h 846"/>
                <a:gd name="T6" fmla="*/ 0 w 847"/>
                <a:gd name="T7" fmla="*/ 579 h 846"/>
                <a:gd name="T8" fmla="*/ 0 w 847"/>
                <a:gd name="T9" fmla="*/ 267 h 846"/>
                <a:gd name="T10" fmla="*/ 14 w 847"/>
                <a:gd name="T11" fmla="*/ 234 h 846"/>
                <a:gd name="T12" fmla="*/ 234 w 847"/>
                <a:gd name="T13" fmla="*/ 14 h 846"/>
                <a:gd name="T14" fmla="*/ 268 w 847"/>
                <a:gd name="T15" fmla="*/ 0 h 846"/>
                <a:gd name="T16" fmla="*/ 579 w 847"/>
                <a:gd name="T17" fmla="*/ 0 h 846"/>
                <a:gd name="T18" fmla="*/ 612 w 847"/>
                <a:gd name="T19" fmla="*/ 14 h 846"/>
                <a:gd name="T20" fmla="*/ 833 w 847"/>
                <a:gd name="T21" fmla="*/ 234 h 846"/>
                <a:gd name="T22" fmla="*/ 847 w 847"/>
                <a:gd name="T23" fmla="*/ 267 h 846"/>
                <a:gd name="T24" fmla="*/ 847 w 847"/>
                <a:gd name="T25" fmla="*/ 579 h 846"/>
                <a:gd name="T26" fmla="*/ 833 w 847"/>
                <a:gd name="T27" fmla="*/ 612 h 846"/>
                <a:gd name="T28" fmla="*/ 612 w 847"/>
                <a:gd name="T29" fmla="*/ 833 h 846"/>
                <a:gd name="T30" fmla="*/ 579 w 847"/>
                <a:gd name="T31" fmla="*/ 846 h 846"/>
                <a:gd name="T32" fmla="*/ 268 w 847"/>
                <a:gd name="T33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7" h="846">
                  <a:moveTo>
                    <a:pt x="268" y="846"/>
                  </a:moveTo>
                  <a:cubicBezTo>
                    <a:pt x="257" y="846"/>
                    <a:pt x="242" y="840"/>
                    <a:pt x="234" y="833"/>
                  </a:cubicBezTo>
                  <a:cubicBezTo>
                    <a:pt x="14" y="612"/>
                    <a:pt x="14" y="612"/>
                    <a:pt x="14" y="612"/>
                  </a:cubicBezTo>
                  <a:cubicBezTo>
                    <a:pt x="6" y="605"/>
                    <a:pt x="0" y="590"/>
                    <a:pt x="0" y="579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57"/>
                    <a:pt x="6" y="242"/>
                    <a:pt x="14" y="23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42" y="6"/>
                    <a:pt x="257" y="0"/>
                    <a:pt x="26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0" y="0"/>
                    <a:pt x="605" y="6"/>
                    <a:pt x="612" y="14"/>
                  </a:cubicBezTo>
                  <a:cubicBezTo>
                    <a:pt x="833" y="234"/>
                    <a:pt x="833" y="234"/>
                    <a:pt x="833" y="234"/>
                  </a:cubicBezTo>
                  <a:cubicBezTo>
                    <a:pt x="840" y="242"/>
                    <a:pt x="847" y="257"/>
                    <a:pt x="847" y="267"/>
                  </a:cubicBezTo>
                  <a:cubicBezTo>
                    <a:pt x="847" y="579"/>
                    <a:pt x="847" y="579"/>
                    <a:pt x="847" y="579"/>
                  </a:cubicBezTo>
                  <a:cubicBezTo>
                    <a:pt x="847" y="590"/>
                    <a:pt x="840" y="605"/>
                    <a:pt x="833" y="612"/>
                  </a:cubicBezTo>
                  <a:cubicBezTo>
                    <a:pt x="612" y="833"/>
                    <a:pt x="612" y="833"/>
                    <a:pt x="612" y="833"/>
                  </a:cubicBezTo>
                  <a:cubicBezTo>
                    <a:pt x="605" y="840"/>
                    <a:pt x="590" y="846"/>
                    <a:pt x="579" y="846"/>
                  </a:cubicBezTo>
                  <a:lnTo>
                    <a:pt x="268" y="846"/>
                  </a:lnTo>
                  <a:close/>
                </a:path>
              </a:pathLst>
            </a:custGeom>
            <a:solidFill>
              <a:srgbClr val="244C89"/>
            </a:soli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5B2972EF-B1E0-4DDA-828D-58662349F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457" y="3017138"/>
              <a:ext cx="2079812" cy="2074947"/>
            </a:xfrm>
            <a:custGeom>
              <a:avLst/>
              <a:gdLst>
                <a:gd name="T0" fmla="*/ 212 w 657"/>
                <a:gd name="T1" fmla="*/ 656 h 656"/>
                <a:gd name="T2" fmla="*/ 179 w 657"/>
                <a:gd name="T3" fmla="*/ 643 h 656"/>
                <a:gd name="T4" fmla="*/ 14 w 657"/>
                <a:gd name="T5" fmla="*/ 478 h 656"/>
                <a:gd name="T6" fmla="*/ 0 w 657"/>
                <a:gd name="T7" fmla="*/ 445 h 656"/>
                <a:gd name="T8" fmla="*/ 0 w 657"/>
                <a:gd name="T9" fmla="*/ 212 h 656"/>
                <a:gd name="T10" fmla="*/ 14 w 657"/>
                <a:gd name="T11" fmla="*/ 178 h 656"/>
                <a:gd name="T12" fmla="*/ 179 w 657"/>
                <a:gd name="T13" fmla="*/ 13 h 656"/>
                <a:gd name="T14" fmla="*/ 212 w 657"/>
                <a:gd name="T15" fmla="*/ 0 h 656"/>
                <a:gd name="T16" fmla="*/ 445 w 657"/>
                <a:gd name="T17" fmla="*/ 0 h 656"/>
                <a:gd name="T18" fmla="*/ 478 w 657"/>
                <a:gd name="T19" fmla="*/ 13 h 656"/>
                <a:gd name="T20" fmla="*/ 643 w 657"/>
                <a:gd name="T21" fmla="*/ 178 h 656"/>
                <a:gd name="T22" fmla="*/ 657 w 657"/>
                <a:gd name="T23" fmla="*/ 212 h 656"/>
                <a:gd name="T24" fmla="*/ 657 w 657"/>
                <a:gd name="T25" fmla="*/ 445 h 656"/>
                <a:gd name="T26" fmla="*/ 643 w 657"/>
                <a:gd name="T27" fmla="*/ 478 h 656"/>
                <a:gd name="T28" fmla="*/ 478 w 657"/>
                <a:gd name="T29" fmla="*/ 643 h 656"/>
                <a:gd name="T30" fmla="*/ 445 w 657"/>
                <a:gd name="T31" fmla="*/ 656 h 656"/>
                <a:gd name="T32" fmla="*/ 212 w 657"/>
                <a:gd name="T3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656">
                  <a:moveTo>
                    <a:pt x="212" y="656"/>
                  </a:moveTo>
                  <a:cubicBezTo>
                    <a:pt x="201" y="656"/>
                    <a:pt x="186" y="650"/>
                    <a:pt x="179" y="643"/>
                  </a:cubicBezTo>
                  <a:cubicBezTo>
                    <a:pt x="14" y="478"/>
                    <a:pt x="14" y="478"/>
                    <a:pt x="14" y="478"/>
                  </a:cubicBezTo>
                  <a:cubicBezTo>
                    <a:pt x="6" y="470"/>
                    <a:pt x="0" y="455"/>
                    <a:pt x="0" y="4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1"/>
                    <a:pt x="6" y="186"/>
                    <a:pt x="14" y="178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86" y="6"/>
                    <a:pt x="201" y="0"/>
                    <a:pt x="212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56" y="0"/>
                    <a:pt x="471" y="6"/>
                    <a:pt x="478" y="13"/>
                  </a:cubicBezTo>
                  <a:cubicBezTo>
                    <a:pt x="643" y="178"/>
                    <a:pt x="643" y="178"/>
                    <a:pt x="643" y="178"/>
                  </a:cubicBezTo>
                  <a:cubicBezTo>
                    <a:pt x="651" y="186"/>
                    <a:pt x="657" y="201"/>
                    <a:pt x="657" y="212"/>
                  </a:cubicBezTo>
                  <a:cubicBezTo>
                    <a:pt x="657" y="445"/>
                    <a:pt x="657" y="445"/>
                    <a:pt x="657" y="445"/>
                  </a:cubicBezTo>
                  <a:cubicBezTo>
                    <a:pt x="657" y="455"/>
                    <a:pt x="651" y="470"/>
                    <a:pt x="643" y="47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71" y="650"/>
                    <a:pt x="456" y="656"/>
                    <a:pt x="445" y="656"/>
                  </a:cubicBezTo>
                  <a:lnTo>
                    <a:pt x="212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b="1" kern="0" dirty="0">
                  <a:solidFill>
                    <a:srgbClr val="244C89"/>
                  </a:solidFill>
                </a:rPr>
                <a:t>2</a:t>
              </a:r>
              <a:endParaRPr lang="zh-CN" altLang="en-US" sz="5400" b="1" kern="0" dirty="0">
                <a:solidFill>
                  <a:srgbClr val="244C89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1F483E1-2117-44D1-8384-B4F911CA0CA6}"/>
              </a:ext>
            </a:extLst>
          </p:cNvPr>
          <p:cNvGrpSpPr/>
          <p:nvPr/>
        </p:nvGrpSpPr>
        <p:grpSpPr>
          <a:xfrm>
            <a:off x="6297373" y="4012689"/>
            <a:ext cx="1156892" cy="1155841"/>
            <a:chOff x="1670256" y="2716722"/>
            <a:chExt cx="2678214" cy="2675781"/>
          </a:xfrm>
        </p:grpSpPr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90737B11-1454-41F7-A771-FA77658C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256" y="2716722"/>
              <a:ext cx="2678214" cy="2675781"/>
            </a:xfrm>
            <a:custGeom>
              <a:avLst/>
              <a:gdLst>
                <a:gd name="T0" fmla="*/ 268 w 847"/>
                <a:gd name="T1" fmla="*/ 846 h 846"/>
                <a:gd name="T2" fmla="*/ 234 w 847"/>
                <a:gd name="T3" fmla="*/ 833 h 846"/>
                <a:gd name="T4" fmla="*/ 14 w 847"/>
                <a:gd name="T5" fmla="*/ 612 h 846"/>
                <a:gd name="T6" fmla="*/ 0 w 847"/>
                <a:gd name="T7" fmla="*/ 579 h 846"/>
                <a:gd name="T8" fmla="*/ 0 w 847"/>
                <a:gd name="T9" fmla="*/ 267 h 846"/>
                <a:gd name="T10" fmla="*/ 14 w 847"/>
                <a:gd name="T11" fmla="*/ 234 h 846"/>
                <a:gd name="T12" fmla="*/ 234 w 847"/>
                <a:gd name="T13" fmla="*/ 14 h 846"/>
                <a:gd name="T14" fmla="*/ 268 w 847"/>
                <a:gd name="T15" fmla="*/ 0 h 846"/>
                <a:gd name="T16" fmla="*/ 579 w 847"/>
                <a:gd name="T17" fmla="*/ 0 h 846"/>
                <a:gd name="T18" fmla="*/ 612 w 847"/>
                <a:gd name="T19" fmla="*/ 14 h 846"/>
                <a:gd name="T20" fmla="*/ 833 w 847"/>
                <a:gd name="T21" fmla="*/ 234 h 846"/>
                <a:gd name="T22" fmla="*/ 847 w 847"/>
                <a:gd name="T23" fmla="*/ 267 h 846"/>
                <a:gd name="T24" fmla="*/ 847 w 847"/>
                <a:gd name="T25" fmla="*/ 579 h 846"/>
                <a:gd name="T26" fmla="*/ 833 w 847"/>
                <a:gd name="T27" fmla="*/ 612 h 846"/>
                <a:gd name="T28" fmla="*/ 612 w 847"/>
                <a:gd name="T29" fmla="*/ 833 h 846"/>
                <a:gd name="T30" fmla="*/ 579 w 847"/>
                <a:gd name="T31" fmla="*/ 846 h 846"/>
                <a:gd name="T32" fmla="*/ 268 w 847"/>
                <a:gd name="T33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7" h="846">
                  <a:moveTo>
                    <a:pt x="268" y="846"/>
                  </a:moveTo>
                  <a:cubicBezTo>
                    <a:pt x="257" y="846"/>
                    <a:pt x="242" y="840"/>
                    <a:pt x="234" y="833"/>
                  </a:cubicBezTo>
                  <a:cubicBezTo>
                    <a:pt x="14" y="612"/>
                    <a:pt x="14" y="612"/>
                    <a:pt x="14" y="612"/>
                  </a:cubicBezTo>
                  <a:cubicBezTo>
                    <a:pt x="6" y="605"/>
                    <a:pt x="0" y="590"/>
                    <a:pt x="0" y="579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57"/>
                    <a:pt x="6" y="242"/>
                    <a:pt x="14" y="23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42" y="6"/>
                    <a:pt x="257" y="0"/>
                    <a:pt x="26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0" y="0"/>
                    <a:pt x="605" y="6"/>
                    <a:pt x="612" y="14"/>
                  </a:cubicBezTo>
                  <a:cubicBezTo>
                    <a:pt x="833" y="234"/>
                    <a:pt x="833" y="234"/>
                    <a:pt x="833" y="234"/>
                  </a:cubicBezTo>
                  <a:cubicBezTo>
                    <a:pt x="840" y="242"/>
                    <a:pt x="847" y="257"/>
                    <a:pt x="847" y="267"/>
                  </a:cubicBezTo>
                  <a:cubicBezTo>
                    <a:pt x="847" y="579"/>
                    <a:pt x="847" y="579"/>
                    <a:pt x="847" y="579"/>
                  </a:cubicBezTo>
                  <a:cubicBezTo>
                    <a:pt x="847" y="590"/>
                    <a:pt x="840" y="605"/>
                    <a:pt x="833" y="612"/>
                  </a:cubicBezTo>
                  <a:cubicBezTo>
                    <a:pt x="612" y="833"/>
                    <a:pt x="612" y="833"/>
                    <a:pt x="612" y="833"/>
                  </a:cubicBezTo>
                  <a:cubicBezTo>
                    <a:pt x="605" y="840"/>
                    <a:pt x="590" y="846"/>
                    <a:pt x="579" y="846"/>
                  </a:cubicBezTo>
                  <a:lnTo>
                    <a:pt x="268" y="846"/>
                  </a:lnTo>
                  <a:close/>
                </a:path>
              </a:pathLst>
            </a:custGeom>
            <a:solidFill>
              <a:srgbClr val="244C89"/>
            </a:soli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14F7DABB-9717-464C-A551-4F213222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457" y="3017138"/>
              <a:ext cx="2079812" cy="2074947"/>
            </a:xfrm>
            <a:custGeom>
              <a:avLst/>
              <a:gdLst>
                <a:gd name="T0" fmla="*/ 212 w 657"/>
                <a:gd name="T1" fmla="*/ 656 h 656"/>
                <a:gd name="T2" fmla="*/ 179 w 657"/>
                <a:gd name="T3" fmla="*/ 643 h 656"/>
                <a:gd name="T4" fmla="*/ 14 w 657"/>
                <a:gd name="T5" fmla="*/ 478 h 656"/>
                <a:gd name="T6" fmla="*/ 0 w 657"/>
                <a:gd name="T7" fmla="*/ 445 h 656"/>
                <a:gd name="T8" fmla="*/ 0 w 657"/>
                <a:gd name="T9" fmla="*/ 212 h 656"/>
                <a:gd name="T10" fmla="*/ 14 w 657"/>
                <a:gd name="T11" fmla="*/ 178 h 656"/>
                <a:gd name="T12" fmla="*/ 179 w 657"/>
                <a:gd name="T13" fmla="*/ 13 h 656"/>
                <a:gd name="T14" fmla="*/ 212 w 657"/>
                <a:gd name="T15" fmla="*/ 0 h 656"/>
                <a:gd name="T16" fmla="*/ 445 w 657"/>
                <a:gd name="T17" fmla="*/ 0 h 656"/>
                <a:gd name="T18" fmla="*/ 478 w 657"/>
                <a:gd name="T19" fmla="*/ 13 h 656"/>
                <a:gd name="T20" fmla="*/ 643 w 657"/>
                <a:gd name="T21" fmla="*/ 178 h 656"/>
                <a:gd name="T22" fmla="*/ 657 w 657"/>
                <a:gd name="T23" fmla="*/ 212 h 656"/>
                <a:gd name="T24" fmla="*/ 657 w 657"/>
                <a:gd name="T25" fmla="*/ 445 h 656"/>
                <a:gd name="T26" fmla="*/ 643 w 657"/>
                <a:gd name="T27" fmla="*/ 478 h 656"/>
                <a:gd name="T28" fmla="*/ 478 w 657"/>
                <a:gd name="T29" fmla="*/ 643 h 656"/>
                <a:gd name="T30" fmla="*/ 445 w 657"/>
                <a:gd name="T31" fmla="*/ 656 h 656"/>
                <a:gd name="T32" fmla="*/ 212 w 657"/>
                <a:gd name="T3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656">
                  <a:moveTo>
                    <a:pt x="212" y="656"/>
                  </a:moveTo>
                  <a:cubicBezTo>
                    <a:pt x="201" y="656"/>
                    <a:pt x="186" y="650"/>
                    <a:pt x="179" y="643"/>
                  </a:cubicBezTo>
                  <a:cubicBezTo>
                    <a:pt x="14" y="478"/>
                    <a:pt x="14" y="478"/>
                    <a:pt x="14" y="478"/>
                  </a:cubicBezTo>
                  <a:cubicBezTo>
                    <a:pt x="6" y="470"/>
                    <a:pt x="0" y="455"/>
                    <a:pt x="0" y="4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1"/>
                    <a:pt x="6" y="186"/>
                    <a:pt x="14" y="178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86" y="6"/>
                    <a:pt x="201" y="0"/>
                    <a:pt x="212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56" y="0"/>
                    <a:pt x="471" y="6"/>
                    <a:pt x="478" y="13"/>
                  </a:cubicBezTo>
                  <a:cubicBezTo>
                    <a:pt x="643" y="178"/>
                    <a:pt x="643" y="178"/>
                    <a:pt x="643" y="178"/>
                  </a:cubicBezTo>
                  <a:cubicBezTo>
                    <a:pt x="651" y="186"/>
                    <a:pt x="657" y="201"/>
                    <a:pt x="657" y="212"/>
                  </a:cubicBezTo>
                  <a:cubicBezTo>
                    <a:pt x="657" y="445"/>
                    <a:pt x="657" y="445"/>
                    <a:pt x="657" y="445"/>
                  </a:cubicBezTo>
                  <a:cubicBezTo>
                    <a:pt x="657" y="455"/>
                    <a:pt x="651" y="470"/>
                    <a:pt x="643" y="47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71" y="650"/>
                    <a:pt x="456" y="656"/>
                    <a:pt x="445" y="656"/>
                  </a:cubicBezTo>
                  <a:lnTo>
                    <a:pt x="212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b="1" kern="0" dirty="0">
                  <a:solidFill>
                    <a:srgbClr val="244C89"/>
                  </a:solidFill>
                </a:rPr>
                <a:t>4</a:t>
              </a:r>
              <a:endParaRPr lang="zh-CN" altLang="en-US" sz="5400" b="1" kern="0" dirty="0">
                <a:solidFill>
                  <a:srgbClr val="244C89"/>
                </a:soli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C87C6C1-C548-46C8-91D7-B1FC9CB97BCB}"/>
              </a:ext>
            </a:extLst>
          </p:cNvPr>
          <p:cNvGrpSpPr/>
          <p:nvPr/>
        </p:nvGrpSpPr>
        <p:grpSpPr>
          <a:xfrm>
            <a:off x="4448438" y="4012688"/>
            <a:ext cx="1156892" cy="1155841"/>
            <a:chOff x="1670256" y="2716722"/>
            <a:chExt cx="2678214" cy="2675781"/>
          </a:xfrm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24F6CD02-D78E-428A-B2C0-AB4A1058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256" y="2716722"/>
              <a:ext cx="2678214" cy="2675781"/>
            </a:xfrm>
            <a:custGeom>
              <a:avLst/>
              <a:gdLst>
                <a:gd name="T0" fmla="*/ 268 w 847"/>
                <a:gd name="T1" fmla="*/ 846 h 846"/>
                <a:gd name="T2" fmla="*/ 234 w 847"/>
                <a:gd name="T3" fmla="*/ 833 h 846"/>
                <a:gd name="T4" fmla="*/ 14 w 847"/>
                <a:gd name="T5" fmla="*/ 612 h 846"/>
                <a:gd name="T6" fmla="*/ 0 w 847"/>
                <a:gd name="T7" fmla="*/ 579 h 846"/>
                <a:gd name="T8" fmla="*/ 0 w 847"/>
                <a:gd name="T9" fmla="*/ 267 h 846"/>
                <a:gd name="T10" fmla="*/ 14 w 847"/>
                <a:gd name="T11" fmla="*/ 234 h 846"/>
                <a:gd name="T12" fmla="*/ 234 w 847"/>
                <a:gd name="T13" fmla="*/ 14 h 846"/>
                <a:gd name="T14" fmla="*/ 268 w 847"/>
                <a:gd name="T15" fmla="*/ 0 h 846"/>
                <a:gd name="T16" fmla="*/ 579 w 847"/>
                <a:gd name="T17" fmla="*/ 0 h 846"/>
                <a:gd name="T18" fmla="*/ 612 w 847"/>
                <a:gd name="T19" fmla="*/ 14 h 846"/>
                <a:gd name="T20" fmla="*/ 833 w 847"/>
                <a:gd name="T21" fmla="*/ 234 h 846"/>
                <a:gd name="T22" fmla="*/ 847 w 847"/>
                <a:gd name="T23" fmla="*/ 267 h 846"/>
                <a:gd name="T24" fmla="*/ 847 w 847"/>
                <a:gd name="T25" fmla="*/ 579 h 846"/>
                <a:gd name="T26" fmla="*/ 833 w 847"/>
                <a:gd name="T27" fmla="*/ 612 h 846"/>
                <a:gd name="T28" fmla="*/ 612 w 847"/>
                <a:gd name="T29" fmla="*/ 833 h 846"/>
                <a:gd name="T30" fmla="*/ 579 w 847"/>
                <a:gd name="T31" fmla="*/ 846 h 846"/>
                <a:gd name="T32" fmla="*/ 268 w 847"/>
                <a:gd name="T33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7" h="846">
                  <a:moveTo>
                    <a:pt x="268" y="846"/>
                  </a:moveTo>
                  <a:cubicBezTo>
                    <a:pt x="257" y="846"/>
                    <a:pt x="242" y="840"/>
                    <a:pt x="234" y="833"/>
                  </a:cubicBezTo>
                  <a:cubicBezTo>
                    <a:pt x="14" y="612"/>
                    <a:pt x="14" y="612"/>
                    <a:pt x="14" y="612"/>
                  </a:cubicBezTo>
                  <a:cubicBezTo>
                    <a:pt x="6" y="605"/>
                    <a:pt x="0" y="590"/>
                    <a:pt x="0" y="579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57"/>
                    <a:pt x="6" y="242"/>
                    <a:pt x="14" y="23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42" y="6"/>
                    <a:pt x="257" y="0"/>
                    <a:pt x="26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0" y="0"/>
                    <a:pt x="605" y="6"/>
                    <a:pt x="612" y="14"/>
                  </a:cubicBezTo>
                  <a:cubicBezTo>
                    <a:pt x="833" y="234"/>
                    <a:pt x="833" y="234"/>
                    <a:pt x="833" y="234"/>
                  </a:cubicBezTo>
                  <a:cubicBezTo>
                    <a:pt x="840" y="242"/>
                    <a:pt x="847" y="257"/>
                    <a:pt x="847" y="267"/>
                  </a:cubicBezTo>
                  <a:cubicBezTo>
                    <a:pt x="847" y="579"/>
                    <a:pt x="847" y="579"/>
                    <a:pt x="847" y="579"/>
                  </a:cubicBezTo>
                  <a:cubicBezTo>
                    <a:pt x="847" y="590"/>
                    <a:pt x="840" y="605"/>
                    <a:pt x="833" y="612"/>
                  </a:cubicBezTo>
                  <a:cubicBezTo>
                    <a:pt x="612" y="833"/>
                    <a:pt x="612" y="833"/>
                    <a:pt x="612" y="833"/>
                  </a:cubicBezTo>
                  <a:cubicBezTo>
                    <a:pt x="605" y="840"/>
                    <a:pt x="590" y="846"/>
                    <a:pt x="579" y="846"/>
                  </a:cubicBezTo>
                  <a:lnTo>
                    <a:pt x="268" y="846"/>
                  </a:lnTo>
                  <a:close/>
                </a:path>
              </a:pathLst>
            </a:custGeom>
            <a:solidFill>
              <a:srgbClr val="244C89"/>
            </a:soli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AD8A9D5-C4DA-4CFE-8BB4-FAF16930E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457" y="3017138"/>
              <a:ext cx="2079812" cy="2074947"/>
            </a:xfrm>
            <a:custGeom>
              <a:avLst/>
              <a:gdLst>
                <a:gd name="T0" fmla="*/ 212 w 657"/>
                <a:gd name="T1" fmla="*/ 656 h 656"/>
                <a:gd name="T2" fmla="*/ 179 w 657"/>
                <a:gd name="T3" fmla="*/ 643 h 656"/>
                <a:gd name="T4" fmla="*/ 14 w 657"/>
                <a:gd name="T5" fmla="*/ 478 h 656"/>
                <a:gd name="T6" fmla="*/ 0 w 657"/>
                <a:gd name="T7" fmla="*/ 445 h 656"/>
                <a:gd name="T8" fmla="*/ 0 w 657"/>
                <a:gd name="T9" fmla="*/ 212 h 656"/>
                <a:gd name="T10" fmla="*/ 14 w 657"/>
                <a:gd name="T11" fmla="*/ 178 h 656"/>
                <a:gd name="T12" fmla="*/ 179 w 657"/>
                <a:gd name="T13" fmla="*/ 13 h 656"/>
                <a:gd name="T14" fmla="*/ 212 w 657"/>
                <a:gd name="T15" fmla="*/ 0 h 656"/>
                <a:gd name="T16" fmla="*/ 445 w 657"/>
                <a:gd name="T17" fmla="*/ 0 h 656"/>
                <a:gd name="T18" fmla="*/ 478 w 657"/>
                <a:gd name="T19" fmla="*/ 13 h 656"/>
                <a:gd name="T20" fmla="*/ 643 w 657"/>
                <a:gd name="T21" fmla="*/ 178 h 656"/>
                <a:gd name="T22" fmla="*/ 657 w 657"/>
                <a:gd name="T23" fmla="*/ 212 h 656"/>
                <a:gd name="T24" fmla="*/ 657 w 657"/>
                <a:gd name="T25" fmla="*/ 445 h 656"/>
                <a:gd name="T26" fmla="*/ 643 w 657"/>
                <a:gd name="T27" fmla="*/ 478 h 656"/>
                <a:gd name="T28" fmla="*/ 478 w 657"/>
                <a:gd name="T29" fmla="*/ 643 h 656"/>
                <a:gd name="T30" fmla="*/ 445 w 657"/>
                <a:gd name="T31" fmla="*/ 656 h 656"/>
                <a:gd name="T32" fmla="*/ 212 w 657"/>
                <a:gd name="T3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7" h="656">
                  <a:moveTo>
                    <a:pt x="212" y="656"/>
                  </a:moveTo>
                  <a:cubicBezTo>
                    <a:pt x="201" y="656"/>
                    <a:pt x="186" y="650"/>
                    <a:pt x="179" y="643"/>
                  </a:cubicBezTo>
                  <a:cubicBezTo>
                    <a:pt x="14" y="478"/>
                    <a:pt x="14" y="478"/>
                    <a:pt x="14" y="478"/>
                  </a:cubicBezTo>
                  <a:cubicBezTo>
                    <a:pt x="6" y="470"/>
                    <a:pt x="0" y="455"/>
                    <a:pt x="0" y="4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1"/>
                    <a:pt x="6" y="186"/>
                    <a:pt x="14" y="178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86" y="6"/>
                    <a:pt x="201" y="0"/>
                    <a:pt x="212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56" y="0"/>
                    <a:pt x="471" y="6"/>
                    <a:pt x="478" y="13"/>
                  </a:cubicBezTo>
                  <a:cubicBezTo>
                    <a:pt x="643" y="178"/>
                    <a:pt x="643" y="178"/>
                    <a:pt x="643" y="178"/>
                  </a:cubicBezTo>
                  <a:cubicBezTo>
                    <a:pt x="651" y="186"/>
                    <a:pt x="657" y="201"/>
                    <a:pt x="657" y="212"/>
                  </a:cubicBezTo>
                  <a:cubicBezTo>
                    <a:pt x="657" y="445"/>
                    <a:pt x="657" y="445"/>
                    <a:pt x="657" y="445"/>
                  </a:cubicBezTo>
                  <a:cubicBezTo>
                    <a:pt x="657" y="455"/>
                    <a:pt x="651" y="470"/>
                    <a:pt x="643" y="47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71" y="650"/>
                    <a:pt x="456" y="656"/>
                    <a:pt x="445" y="656"/>
                  </a:cubicBezTo>
                  <a:lnTo>
                    <a:pt x="212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b="1" kern="0" dirty="0">
                  <a:solidFill>
                    <a:srgbClr val="244C89"/>
                  </a:solidFill>
                </a:rPr>
                <a:t>3</a:t>
              </a:r>
              <a:endParaRPr lang="zh-CN" altLang="en-US" sz="5400" b="1" kern="0" dirty="0">
                <a:solidFill>
                  <a:srgbClr val="244C89"/>
                </a:solidFill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6C31238-8E7E-4872-A560-9880829107C8}"/>
              </a:ext>
            </a:extLst>
          </p:cNvPr>
          <p:cNvSpPr/>
          <p:nvPr/>
        </p:nvSpPr>
        <p:spPr>
          <a:xfrm>
            <a:off x="2336081" y="2465788"/>
            <a:ext cx="1898883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单击文本框输入课题的主要研究方向，研究的意义，成果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FC78E3A-122E-452B-ABD8-201AE10E614D}"/>
              </a:ext>
            </a:extLst>
          </p:cNvPr>
          <p:cNvSpPr/>
          <p:nvPr/>
        </p:nvSpPr>
        <p:spPr>
          <a:xfrm>
            <a:off x="2332777" y="4272228"/>
            <a:ext cx="1898883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单击文本框输入课题的主要研究方向，研究的意义，成果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C4BB0E8-0E12-45B2-97A6-1973053AC14D}"/>
              </a:ext>
            </a:extLst>
          </p:cNvPr>
          <p:cNvSpPr/>
          <p:nvPr/>
        </p:nvSpPr>
        <p:spPr>
          <a:xfrm>
            <a:off x="7583509" y="2405643"/>
            <a:ext cx="194031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单击文本框输入课题的主要研究方向，研究的意义，成果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CFB5CA6-7EBA-4896-9BDA-F263F0D14699}"/>
              </a:ext>
            </a:extLst>
          </p:cNvPr>
          <p:cNvSpPr/>
          <p:nvPr/>
        </p:nvSpPr>
        <p:spPr>
          <a:xfrm>
            <a:off x="7589743" y="4268711"/>
            <a:ext cx="1934086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单击文本框输入课题的主要研究方向，研究的意义，成果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9F890FC3-5962-44D6-84BB-0147798CFCDF}"/>
              </a:ext>
            </a:extLst>
          </p:cNvPr>
          <p:cNvSpPr/>
          <p:nvPr/>
        </p:nvSpPr>
        <p:spPr>
          <a:xfrm>
            <a:off x="2110998" y="1318293"/>
            <a:ext cx="7586043" cy="468485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单击输入课题名称</a:t>
            </a:r>
            <a:r>
              <a:rPr lang="en-US" altLang="zh-CN" b="1" dirty="0">
                <a:cs typeface="+mn-ea"/>
                <a:sym typeface="+mn-lt"/>
              </a:rPr>
              <a:t>—</a:t>
            </a:r>
            <a:r>
              <a:rPr lang="zh-CN" altLang="en-US" b="1" dirty="0">
                <a:cs typeface="+mn-ea"/>
                <a:sym typeface="+mn-lt"/>
              </a:rPr>
              <a:t>已结项</a:t>
            </a:r>
          </a:p>
        </p:txBody>
      </p:sp>
    </p:spTree>
    <p:extLst>
      <p:ext uri="{BB962C8B-B14F-4D97-AF65-F5344CB8AC3E}">
        <p14:creationId xmlns:p14="http://schemas.microsoft.com/office/powerpoint/2010/main" val="42065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CB136BB-9CC9-4D92-BE56-6BDC20394E66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3B2B5E6-3AB8-4056-A41F-49FE4FCA3D6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BFFFEEF-286E-488C-9DDE-D6294BFEF248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主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E4D95E7-FFF7-4858-8614-35BFF11B0225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C7EB568-170B-4534-AE8D-0481971C088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7AA16DD-E816-4DE6-AC47-4E7115C92DD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持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57062BD-2A5A-47EF-9FF8-5A29630AD805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14CE382-7D8D-4A1B-9794-057855C706A4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CA92247-95D2-4D30-8FBC-4C659F988844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研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C535B4C-8042-40A5-86D8-392ADC530603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425CE3A-8C34-4525-A4A7-301CFFB316AD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905E84C-4284-4250-AE31-BEC67BAD9B42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究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09183C6-A584-4FBC-B4D7-18F8CA875EBC}"/>
              </a:ext>
            </a:extLst>
          </p:cNvPr>
          <p:cNvGrpSpPr/>
          <p:nvPr/>
        </p:nvGrpSpPr>
        <p:grpSpPr>
          <a:xfrm>
            <a:off x="3408844" y="205604"/>
            <a:ext cx="622521" cy="642215"/>
            <a:chOff x="3071611" y="1418874"/>
            <a:chExt cx="1043189" cy="104318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E1FE6295-5435-408A-86EF-49BC3AEDCA61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BC21C18E-2454-4B18-B823-50ED54029972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FE9142B-C4FD-46B6-95C1-209F29C3445A}"/>
              </a:ext>
            </a:extLst>
          </p:cNvPr>
          <p:cNvGrpSpPr/>
          <p:nvPr/>
        </p:nvGrpSpPr>
        <p:grpSpPr>
          <a:xfrm>
            <a:off x="4180676" y="205604"/>
            <a:ext cx="622521" cy="642215"/>
            <a:chOff x="3071611" y="1418874"/>
            <a:chExt cx="1043189" cy="1043189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4290111A-9325-4929-B44C-009066E235D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7F3DD1D2-E219-47AE-A1CE-006E389241E2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课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E605429-734E-4CA5-81D6-B72E89F39EAC}"/>
              </a:ext>
            </a:extLst>
          </p:cNvPr>
          <p:cNvGrpSpPr/>
          <p:nvPr/>
        </p:nvGrpSpPr>
        <p:grpSpPr>
          <a:xfrm>
            <a:off x="4936425" y="205604"/>
            <a:ext cx="622521" cy="642215"/>
            <a:chOff x="3071611" y="1418874"/>
            <a:chExt cx="1043189" cy="1043189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13815C3D-C520-4D3C-B041-4AACC951958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740C65A-6D6C-4541-BFAD-2C13E42AB4A3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AA93177-2C98-4062-B96E-FBF099AE9DAC}"/>
              </a:ext>
            </a:extLst>
          </p:cNvPr>
          <p:cNvGrpSpPr/>
          <p:nvPr/>
        </p:nvGrpSpPr>
        <p:grpSpPr>
          <a:xfrm>
            <a:off x="5692174" y="205604"/>
            <a:ext cx="622521" cy="642215"/>
            <a:chOff x="3071611" y="1418874"/>
            <a:chExt cx="1043189" cy="1043189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4C22593-8C36-44CE-AB4B-5DA241BF50C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C35579DF-F2B9-4F0D-A487-A4F1D85775F5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项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4158291-8627-4DD9-AD60-5F76A490DFE9}"/>
              </a:ext>
            </a:extLst>
          </p:cNvPr>
          <p:cNvGrpSpPr/>
          <p:nvPr/>
        </p:nvGrpSpPr>
        <p:grpSpPr>
          <a:xfrm>
            <a:off x="6464006" y="205604"/>
            <a:ext cx="622521" cy="642215"/>
            <a:chOff x="3071611" y="1418874"/>
            <a:chExt cx="1043189" cy="1043189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04BB2791-F9DC-4452-92CA-2F464A5A17D2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EA972AC4-B347-494C-BFE2-9227240509E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目</a:t>
              </a:r>
            </a:p>
          </p:txBody>
        </p:sp>
      </p:grp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853BC01-1E70-4B2A-BCF9-F81EA87FF35A}"/>
              </a:ext>
            </a:extLst>
          </p:cNvPr>
          <p:cNvSpPr/>
          <p:nvPr/>
        </p:nvSpPr>
        <p:spPr>
          <a:xfrm>
            <a:off x="2110998" y="1318293"/>
            <a:ext cx="7586043" cy="468485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2.</a:t>
            </a:r>
            <a:r>
              <a:rPr lang="zh-CN" altLang="en-US" b="1" dirty="0">
                <a:cs typeface="+mn-ea"/>
                <a:sym typeface="+mn-lt"/>
              </a:rPr>
              <a:t>单击输入课题名称</a:t>
            </a:r>
            <a:r>
              <a:rPr lang="en-US" altLang="zh-CN" b="1" dirty="0">
                <a:cs typeface="+mn-ea"/>
                <a:sym typeface="+mn-lt"/>
              </a:rPr>
              <a:t>—</a:t>
            </a:r>
            <a:r>
              <a:rPr lang="zh-CN" altLang="en-US" b="1" dirty="0">
                <a:cs typeface="+mn-ea"/>
                <a:sym typeface="+mn-lt"/>
              </a:rPr>
              <a:t>已结项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902E92-EFCF-44EC-B732-EAB6C444AD29}"/>
              </a:ext>
            </a:extLst>
          </p:cNvPr>
          <p:cNvGrpSpPr/>
          <p:nvPr/>
        </p:nvGrpSpPr>
        <p:grpSpPr>
          <a:xfrm>
            <a:off x="2110998" y="2171158"/>
            <a:ext cx="2206125" cy="3568460"/>
            <a:chOff x="2110998" y="2171158"/>
            <a:chExt cx="2206125" cy="356846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544F90F-09FA-4B63-A8EE-962F01A68BD8}"/>
                </a:ext>
              </a:extLst>
            </p:cNvPr>
            <p:cNvGrpSpPr/>
            <p:nvPr/>
          </p:nvGrpSpPr>
          <p:grpSpPr>
            <a:xfrm>
              <a:off x="2110998" y="2171158"/>
              <a:ext cx="2206125" cy="3568460"/>
              <a:chOff x="3071611" y="1418874"/>
              <a:chExt cx="1043189" cy="1043189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5171D644-924E-4EC3-936D-E8AC8642DB6A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7532F5C5-B850-43BC-967C-3CD68A9C4A73}"/>
                  </a:ext>
                </a:extLst>
              </p:cNvPr>
              <p:cNvSpPr/>
              <p:nvPr/>
            </p:nvSpPr>
            <p:spPr>
              <a:xfrm>
                <a:off x="3110806" y="1446694"/>
                <a:ext cx="962653" cy="9865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F0679866-8D35-4391-9506-5554FD0D45E1}"/>
                </a:ext>
              </a:extLst>
            </p:cNvPr>
            <p:cNvSpPr/>
            <p:nvPr/>
          </p:nvSpPr>
          <p:spPr>
            <a:xfrm>
              <a:off x="2302368" y="2378865"/>
              <a:ext cx="1869342" cy="547215"/>
            </a:xfrm>
            <a:prstGeom prst="roundRect">
              <a:avLst>
                <a:gd name="adj" fmla="val 33597"/>
              </a:avLst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课题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9300ADF-5E09-4520-87C0-7D47C07FAFE0}"/>
                </a:ext>
              </a:extLst>
            </p:cNvPr>
            <p:cNvSpPr/>
            <p:nvPr/>
          </p:nvSpPr>
          <p:spPr>
            <a:xfrm>
              <a:off x="2397767" y="3168748"/>
              <a:ext cx="1742138" cy="1992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单击文本框输入课题的主要研究方向，研究的意义，成果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单击文本框输入课题的主要研究方向，研究的意义，成果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0366A1-363D-43D9-BE06-730E570675CA}"/>
              </a:ext>
            </a:extLst>
          </p:cNvPr>
          <p:cNvGrpSpPr/>
          <p:nvPr/>
        </p:nvGrpSpPr>
        <p:grpSpPr>
          <a:xfrm>
            <a:off x="7668134" y="2171158"/>
            <a:ext cx="2206125" cy="3568460"/>
            <a:chOff x="7668134" y="2171158"/>
            <a:chExt cx="2206125" cy="3568460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DE31228-BBE0-4AD8-8726-74C85E696D25}"/>
                </a:ext>
              </a:extLst>
            </p:cNvPr>
            <p:cNvGrpSpPr/>
            <p:nvPr/>
          </p:nvGrpSpPr>
          <p:grpSpPr>
            <a:xfrm>
              <a:off x="7668134" y="2171158"/>
              <a:ext cx="2206125" cy="3568460"/>
              <a:chOff x="3071611" y="1418874"/>
              <a:chExt cx="1043189" cy="1043189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D0CC8804-9EB1-4623-9F61-48E639FA82ED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3A398AF5-2E52-4E04-981D-4D70E377AEC6}"/>
                  </a:ext>
                </a:extLst>
              </p:cNvPr>
              <p:cNvSpPr/>
              <p:nvPr/>
            </p:nvSpPr>
            <p:spPr>
              <a:xfrm>
                <a:off x="3110806" y="1446694"/>
                <a:ext cx="962653" cy="9865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EE73D5F8-21FD-46BE-8E04-807B692352A3}"/>
                </a:ext>
              </a:extLst>
            </p:cNvPr>
            <p:cNvSpPr/>
            <p:nvPr/>
          </p:nvSpPr>
          <p:spPr>
            <a:xfrm>
              <a:off x="7859504" y="2378865"/>
              <a:ext cx="1869342" cy="547215"/>
            </a:xfrm>
            <a:prstGeom prst="roundRect">
              <a:avLst>
                <a:gd name="adj" fmla="val 33597"/>
              </a:avLst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课题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59C70EE-2623-4BAB-B99B-FB81C4CD1155}"/>
                </a:ext>
              </a:extLst>
            </p:cNvPr>
            <p:cNvSpPr/>
            <p:nvPr/>
          </p:nvSpPr>
          <p:spPr>
            <a:xfrm>
              <a:off x="7954903" y="3168748"/>
              <a:ext cx="1742138" cy="1992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单击文本框输入课题的主要研究方向，研究的意义，成果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单击文本框输入课题的主要研究方向，研究的意义，成果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0FB1595-1A16-4BBE-811E-E1959785FA89}"/>
              </a:ext>
            </a:extLst>
          </p:cNvPr>
          <p:cNvGrpSpPr/>
          <p:nvPr/>
        </p:nvGrpSpPr>
        <p:grpSpPr>
          <a:xfrm>
            <a:off x="4889566" y="2171158"/>
            <a:ext cx="2206125" cy="3568460"/>
            <a:chOff x="4889566" y="2171158"/>
            <a:chExt cx="2206125" cy="356846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3EBFA72-F81C-4A71-B1AD-3F1FA52A315C}"/>
                </a:ext>
              </a:extLst>
            </p:cNvPr>
            <p:cNvGrpSpPr/>
            <p:nvPr/>
          </p:nvGrpSpPr>
          <p:grpSpPr>
            <a:xfrm>
              <a:off x="4889566" y="2171158"/>
              <a:ext cx="2206125" cy="3568460"/>
              <a:chOff x="3071611" y="1418874"/>
              <a:chExt cx="1043189" cy="1043189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82B6B8B2-289E-4277-B39C-362635AB01F4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EB49B93B-6324-4E0B-AEE6-A3E6EEB74B44}"/>
                  </a:ext>
                </a:extLst>
              </p:cNvPr>
              <p:cNvSpPr/>
              <p:nvPr/>
            </p:nvSpPr>
            <p:spPr>
              <a:xfrm>
                <a:off x="3110806" y="1446694"/>
                <a:ext cx="962653" cy="9865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2B49D028-3EDF-4778-B97A-64D14BF94995}"/>
                </a:ext>
              </a:extLst>
            </p:cNvPr>
            <p:cNvSpPr/>
            <p:nvPr/>
          </p:nvSpPr>
          <p:spPr>
            <a:xfrm>
              <a:off x="5080936" y="2378865"/>
              <a:ext cx="1869342" cy="547215"/>
            </a:xfrm>
            <a:prstGeom prst="roundRect">
              <a:avLst>
                <a:gd name="adj" fmla="val 33597"/>
              </a:avLst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课题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93B752E-ED4A-4EBB-B95A-3291A1A86BAD}"/>
                </a:ext>
              </a:extLst>
            </p:cNvPr>
            <p:cNvSpPr/>
            <p:nvPr/>
          </p:nvSpPr>
          <p:spPr>
            <a:xfrm>
              <a:off x="5176335" y="3168748"/>
              <a:ext cx="1742138" cy="1992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单击文本框输入课题的主要研究方向，研究的意义，成果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单击文本框输入课题的主要研究方向，研究的意义，成果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9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5D5D343-9744-4B53-976A-0631CEDC2229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BA16694-E6BB-442F-8BA4-2420748E6F4F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79BD7DB-3E31-4821-AEC8-3B056170CE9C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科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62A3341-7A09-4ACB-B20F-302C498454B2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63AE238-5162-4768-A5FC-67760FB1A44B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729B539-DC9D-4400-8292-083EDE090EE7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研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33C261F-9C55-476E-86DF-073D0F03F647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31B717DE-14C6-4CF1-AA78-CEE3CF70D41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8DE0B11-0822-4604-8F72-A38F7A116A1E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经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C3072B-06A9-4367-98D3-395FE6928AB2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F9DC9D0-AF84-4C70-B380-C75C7CE2222F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D5C7D6C6-A64F-41C3-842C-583B00587794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历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B055F86-EACB-487E-AB4F-E9BB2CF097C0}"/>
              </a:ext>
            </a:extLst>
          </p:cNvPr>
          <p:cNvSpPr/>
          <p:nvPr/>
        </p:nvSpPr>
        <p:spPr>
          <a:xfrm>
            <a:off x="1170986" y="1373212"/>
            <a:ext cx="2081849" cy="470694"/>
          </a:xfrm>
          <a:prstGeom prst="roundRect">
            <a:avLst/>
          </a:prstGeom>
          <a:solidFill>
            <a:srgbClr val="244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科研项目名称</a:t>
            </a:r>
          </a:p>
        </p:txBody>
      </p:sp>
      <p:pic>
        <p:nvPicPr>
          <p:cNvPr id="38" name="图片 37" descr="图片包含 室内, 餐桌, 墙壁, 办公桌&#10;&#10;已生成极高可信度的说明">
            <a:extLst>
              <a:ext uri="{FF2B5EF4-FFF2-40B4-BE49-F238E27FC236}">
                <a16:creationId xmlns:a16="http://schemas.microsoft.com/office/drawing/2014/main" id="{BDBDE3DA-53DE-43D6-9985-AD32BBBEB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8" r="4889"/>
          <a:stretch/>
        </p:blipFill>
        <p:spPr>
          <a:xfrm>
            <a:off x="6461972" y="1373212"/>
            <a:ext cx="3505818" cy="374096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315E225-E2FA-4535-A4D9-F601FCFF546D}"/>
              </a:ext>
            </a:extLst>
          </p:cNvPr>
          <p:cNvSpPr txBox="1"/>
          <p:nvPr/>
        </p:nvSpPr>
        <p:spPr>
          <a:xfrm>
            <a:off x="1715626" y="2369299"/>
            <a:ext cx="413446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46162BD-C468-433C-8960-0257D145224C}"/>
              </a:ext>
            </a:extLst>
          </p:cNvPr>
          <p:cNvSpPr txBox="1"/>
          <p:nvPr/>
        </p:nvSpPr>
        <p:spPr>
          <a:xfrm>
            <a:off x="1461108" y="198367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研究方法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026A125-C1F9-46BE-896E-0ED5FF2BF3BF}"/>
              </a:ext>
            </a:extLst>
          </p:cNvPr>
          <p:cNvSpPr txBox="1"/>
          <p:nvPr/>
        </p:nvSpPr>
        <p:spPr>
          <a:xfrm>
            <a:off x="1715626" y="4090817"/>
            <a:ext cx="413446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0D6486D-3100-4350-BF2C-3FDAF7E3F09E}"/>
              </a:ext>
            </a:extLst>
          </p:cNvPr>
          <p:cNvSpPr txBox="1"/>
          <p:nvPr/>
        </p:nvSpPr>
        <p:spPr>
          <a:xfrm>
            <a:off x="1461108" y="365737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研究思路</a:t>
            </a:r>
          </a:p>
        </p:txBody>
      </p:sp>
    </p:spTree>
    <p:extLst>
      <p:ext uri="{BB962C8B-B14F-4D97-AF65-F5344CB8AC3E}">
        <p14:creationId xmlns:p14="http://schemas.microsoft.com/office/powerpoint/2010/main" val="41453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/>
      <p:bldP spid="36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5626" y="2369299"/>
            <a:ext cx="413446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1108" y="198367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关键技术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15626" y="4090817"/>
            <a:ext cx="413446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1108" y="365737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课题难点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8B732F4-11F3-4518-9CC1-91E5D711441F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275D204-A745-4A53-AB2C-3F93CBB0AFC3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65BC261-D326-4168-8DB8-569FEA54CEA8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科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92AAECE-4F2F-48CB-98F9-175F472E2E82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335B1F4-0D18-4CC9-9E2E-6CF45592AD9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89C891CA-FE1F-423F-BA02-F5230B8B8C52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研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64F3F08-D072-4DA1-B762-B2A4ABD0B4E1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B02AC06-0B59-4E61-924E-7D0E04DEB89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27FEDE4-A003-4BD7-86DE-0ED3389F0D2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经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92BD680-2E01-4199-B633-17D1EC5F2D37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B200CFC-E1F0-43F9-8A1D-1333180EC938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69A99B3F-B9B3-4F88-9FC5-7E7704A66D53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历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8F5C77A-4ED3-4815-9359-C728891690AF}"/>
              </a:ext>
            </a:extLst>
          </p:cNvPr>
          <p:cNvSpPr/>
          <p:nvPr/>
        </p:nvSpPr>
        <p:spPr>
          <a:xfrm>
            <a:off x="1170986" y="1373212"/>
            <a:ext cx="2081849" cy="470694"/>
          </a:xfrm>
          <a:prstGeom prst="roundRect">
            <a:avLst/>
          </a:prstGeom>
          <a:solidFill>
            <a:srgbClr val="244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科研项目名称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19E8FDD-E3B6-45CC-B23A-21EACDD3189E}"/>
              </a:ext>
            </a:extLst>
          </p:cNvPr>
          <p:cNvGrpSpPr/>
          <p:nvPr/>
        </p:nvGrpSpPr>
        <p:grpSpPr>
          <a:xfrm>
            <a:off x="6653030" y="1373213"/>
            <a:ext cx="3927883" cy="3740962"/>
            <a:chOff x="6613843" y="1879479"/>
            <a:chExt cx="3209243" cy="318688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D41C7EE7-0116-42F7-B2B8-B69DBF707219}"/>
                </a:ext>
              </a:extLst>
            </p:cNvPr>
            <p:cNvSpPr/>
            <p:nvPr/>
          </p:nvSpPr>
          <p:spPr>
            <a:xfrm>
              <a:off x="6613843" y="1879480"/>
              <a:ext cx="1476238" cy="1513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7A6B607-1828-4BDC-B54A-8C8E7E9CFD14}"/>
                </a:ext>
              </a:extLst>
            </p:cNvPr>
            <p:cNvSpPr/>
            <p:nvPr/>
          </p:nvSpPr>
          <p:spPr>
            <a:xfrm>
              <a:off x="8346848" y="1879479"/>
              <a:ext cx="1476238" cy="1513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50E75EAF-DF28-4EC1-BCEF-19417ED42A33}"/>
                </a:ext>
              </a:extLst>
            </p:cNvPr>
            <p:cNvSpPr/>
            <p:nvPr/>
          </p:nvSpPr>
          <p:spPr>
            <a:xfrm>
              <a:off x="6613843" y="3553184"/>
              <a:ext cx="1476238" cy="1513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EB3EEA29-CEF9-40FD-BF46-6493A9FDA7D3}"/>
                </a:ext>
              </a:extLst>
            </p:cNvPr>
            <p:cNvSpPr/>
            <p:nvPr/>
          </p:nvSpPr>
          <p:spPr>
            <a:xfrm>
              <a:off x="8346848" y="3553184"/>
              <a:ext cx="1476238" cy="15131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0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6EE5A0A3-F4AC-4FB2-83A8-86285577EB23}"/>
              </a:ext>
            </a:extLst>
          </p:cNvPr>
          <p:cNvGrpSpPr/>
          <p:nvPr/>
        </p:nvGrpSpPr>
        <p:grpSpPr>
          <a:xfrm>
            <a:off x="6469161" y="1373212"/>
            <a:ext cx="4144165" cy="3787868"/>
            <a:chOff x="3071611" y="1418874"/>
            <a:chExt cx="1043189" cy="10431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986C725E-2C1E-4FC1-8582-2CA1ACB5D69F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17AA462-EF9E-4C54-ADC7-8D054F2CD817}"/>
                </a:ext>
              </a:extLst>
            </p:cNvPr>
            <p:cNvSpPr/>
            <p:nvPr/>
          </p:nvSpPr>
          <p:spPr>
            <a:xfrm>
              <a:off x="3099432" y="1448836"/>
              <a:ext cx="990768" cy="9852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312B77C9-F9AE-48B1-9266-7C0CA7D8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9"/>
          <a:stretch/>
        </p:blipFill>
        <p:spPr>
          <a:xfrm>
            <a:off x="6625832" y="1516414"/>
            <a:ext cx="3830821" cy="3501464"/>
          </a:xfrm>
          <a:prstGeom prst="round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48035" y="2492771"/>
            <a:ext cx="413446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1108" y="199996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研究成果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48035" y="4137723"/>
            <a:ext cx="413446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单击文本框填写主要内容单击文本框填写主要内容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1108" y="372148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科研应用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29DE223-B03F-44C6-931C-4DC5ED170B01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7E7749B-C1CF-4810-959F-4A6A9FA5BC95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4178EBF-3CEE-4425-97AF-F38534062116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科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F8B0B52-3A6A-43CE-BAAE-2458F05AFF38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05FD970-85A5-4B07-A161-F94C49DF88B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023F624-A168-4F5D-B4C2-78E3C3988CE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研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9FEB1C2-6F94-4BCF-A718-F95A64821593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F08B03C3-2EE6-438B-AE7A-D14AF68E2C6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CC26648-AC3E-4EFC-8424-A5ED9F1EBF9A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经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0DBD789-492C-4588-9366-FB0EBDBCFE14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DB5E75D3-3951-45C6-9B7C-4C60C12EB939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1C65471-B3F2-4FED-B02E-99FA0A06BDDB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历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DEB95AC-7AA6-4719-A2F1-BB57BBF3062C}"/>
              </a:ext>
            </a:extLst>
          </p:cNvPr>
          <p:cNvSpPr/>
          <p:nvPr/>
        </p:nvSpPr>
        <p:spPr>
          <a:xfrm>
            <a:off x="1170986" y="1373212"/>
            <a:ext cx="2081849" cy="470694"/>
          </a:xfrm>
          <a:prstGeom prst="roundRect">
            <a:avLst/>
          </a:prstGeom>
          <a:solidFill>
            <a:srgbClr val="244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科研项目名称</a:t>
            </a:r>
          </a:p>
        </p:txBody>
      </p:sp>
    </p:spTree>
    <p:extLst>
      <p:ext uri="{BB962C8B-B14F-4D97-AF65-F5344CB8AC3E}">
        <p14:creationId xmlns:p14="http://schemas.microsoft.com/office/powerpoint/2010/main" val="11154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06476" y="3563320"/>
            <a:ext cx="6579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44C89"/>
                </a:solidFill>
                <a:cs typeface="+mn-ea"/>
                <a:sym typeface="+mn-lt"/>
              </a:rPr>
              <a:t>对所报考学科专业的认识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42CE5F-4A9A-46E3-A9CD-F6DCF12E0A57}"/>
              </a:ext>
            </a:extLst>
          </p:cNvPr>
          <p:cNvGrpSpPr/>
          <p:nvPr/>
        </p:nvGrpSpPr>
        <p:grpSpPr>
          <a:xfrm>
            <a:off x="5316541" y="1599540"/>
            <a:ext cx="1558917" cy="1608234"/>
            <a:chOff x="3071611" y="1418874"/>
            <a:chExt cx="1043189" cy="104318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B85ABD7-8592-4781-A241-ABD6CFDD85F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F0E9855-5B83-4BC8-9BAF-3A94770FF23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>
                  <a:solidFill>
                    <a:srgbClr val="244C89"/>
                  </a:solidFill>
                  <a:cs typeface="+mn-ea"/>
                  <a:sym typeface="+mn-lt"/>
                </a:rPr>
                <a:t>3</a:t>
              </a:r>
              <a:endParaRPr lang="zh-CN" altLang="en-US" sz="7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CD02A6-A60A-4698-9684-FF58E7A27782}"/>
              </a:ext>
            </a:extLst>
          </p:cNvPr>
          <p:cNvCxnSpPr/>
          <p:nvPr/>
        </p:nvCxnSpPr>
        <p:spPr>
          <a:xfrm>
            <a:off x="2484514" y="4503866"/>
            <a:ext cx="7222974" cy="0"/>
          </a:xfrm>
          <a:prstGeom prst="line">
            <a:avLst/>
          </a:prstGeom>
          <a:ln w="38100">
            <a:solidFill>
              <a:srgbClr val="24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1E9307C-837C-4A2D-B24E-B1EF49E4A7CD}"/>
              </a:ext>
            </a:extLst>
          </p:cNvPr>
          <p:cNvSpPr txBox="1"/>
          <p:nvPr/>
        </p:nvSpPr>
        <p:spPr>
          <a:xfrm>
            <a:off x="2900251" y="4844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B30A1D-70FB-4BC0-ADA0-5DE00D0BD423}"/>
              </a:ext>
            </a:extLst>
          </p:cNvPr>
          <p:cNvSpPr/>
          <p:nvPr/>
        </p:nvSpPr>
        <p:spPr>
          <a:xfrm>
            <a:off x="5415746" y="48446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7A054C-52F5-4172-9C10-0D9D05407E6C}"/>
              </a:ext>
            </a:extLst>
          </p:cNvPr>
          <p:cNvSpPr/>
          <p:nvPr/>
        </p:nvSpPr>
        <p:spPr>
          <a:xfrm>
            <a:off x="7931242" y="48446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19846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A60BA56-9379-4BF4-91CB-187040E73B39}"/>
              </a:ext>
            </a:extLst>
          </p:cNvPr>
          <p:cNvGrpSpPr/>
          <p:nvPr/>
        </p:nvGrpSpPr>
        <p:grpSpPr>
          <a:xfrm>
            <a:off x="1473814" y="1406348"/>
            <a:ext cx="4493538" cy="2029183"/>
            <a:chOff x="1473814" y="1406348"/>
            <a:chExt cx="4493538" cy="2029183"/>
          </a:xfrm>
        </p:grpSpPr>
        <p:sp>
          <p:nvSpPr>
            <p:cNvPr id="2" name="文本框 1"/>
            <p:cNvSpPr txBox="1"/>
            <p:nvPr/>
          </p:nvSpPr>
          <p:spPr>
            <a:xfrm>
              <a:off x="1473814" y="1406348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73814" y="1765843"/>
              <a:ext cx="4493538" cy="166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5F7BF6E-337F-48FE-A900-4002982263B9}"/>
              </a:ext>
            </a:extLst>
          </p:cNvPr>
          <p:cNvGrpSpPr/>
          <p:nvPr/>
        </p:nvGrpSpPr>
        <p:grpSpPr>
          <a:xfrm>
            <a:off x="6303670" y="3795026"/>
            <a:ext cx="4493538" cy="2013774"/>
            <a:chOff x="6303670" y="3795026"/>
            <a:chExt cx="4493538" cy="2013774"/>
          </a:xfrm>
        </p:grpSpPr>
        <p:sp>
          <p:nvSpPr>
            <p:cNvPr id="4" name="文本框 3"/>
            <p:cNvSpPr txBox="1"/>
            <p:nvPr/>
          </p:nvSpPr>
          <p:spPr>
            <a:xfrm>
              <a:off x="6303670" y="3795026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03670" y="4139112"/>
              <a:ext cx="4493538" cy="166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743D77C-C764-496C-910F-7356AF023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03"/>
          <a:stretch/>
        </p:blipFill>
        <p:spPr>
          <a:xfrm>
            <a:off x="6423986" y="1399817"/>
            <a:ext cx="4294200" cy="2029183"/>
          </a:xfrm>
          <a:prstGeom prst="rect">
            <a:avLst/>
          </a:prstGeom>
        </p:spPr>
      </p:pic>
      <p:pic>
        <p:nvPicPr>
          <p:cNvPr id="11" name="图片 10" descr="图片包含 人员, 室内, 餐桌&#10;&#10;已生成高可信度的说明">
            <a:extLst>
              <a:ext uri="{FF2B5EF4-FFF2-40B4-BE49-F238E27FC236}">
                <a16:creationId xmlns:a16="http://schemas.microsoft.com/office/drawing/2014/main" id="{EDC82FF9-A623-4E03-A3E1-98D5EFB5B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1" y="3795026"/>
            <a:ext cx="4294200" cy="20129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C100352-8412-4729-937A-168E35464F59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DE59D33-C8E2-4A85-805D-17AAD39C60FA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5A35F1B7-146E-4869-BC8C-9AC3ED21E3D3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请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3EB652D-A624-4A66-A07A-5EE1148F423D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A983CB0-9858-4BEB-98E3-F83520F1E75E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E4EC818-E74E-40DD-8F7B-B364AF74BA11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输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D38C40-295A-495C-B36F-1AE54FDC94BA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604753A5-7A61-4BD7-B757-691FD49E42AA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E299E09-2C51-4FF5-9F8D-6E49AD259755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入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5FF58F1-8CD8-499B-BAC6-04F6AD142818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21ECE511-EFDE-48DA-9A97-0465551548CE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A06ABC17-1DAB-49D1-BB28-E392D6A877CF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标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54E0BDF-CFDB-4641-A22F-F92CF31CCEB2}"/>
              </a:ext>
            </a:extLst>
          </p:cNvPr>
          <p:cNvGrpSpPr/>
          <p:nvPr/>
        </p:nvGrpSpPr>
        <p:grpSpPr>
          <a:xfrm>
            <a:off x="3408844" y="205604"/>
            <a:ext cx="622521" cy="642215"/>
            <a:chOff x="3071611" y="1418874"/>
            <a:chExt cx="1043189" cy="1043189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977C31F-55A1-41CB-9A6F-C8665C14BE4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F0F2D7EF-CA1B-43FD-B929-EC3F35E8DBCA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5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EA0DD73-2667-477B-8165-31E94FC1AE3D}"/>
              </a:ext>
            </a:extLst>
          </p:cNvPr>
          <p:cNvGrpSpPr/>
          <p:nvPr/>
        </p:nvGrpSpPr>
        <p:grpSpPr>
          <a:xfrm>
            <a:off x="1436774" y="3843462"/>
            <a:ext cx="4493538" cy="1808511"/>
            <a:chOff x="1436774" y="3843462"/>
            <a:chExt cx="4493538" cy="1808511"/>
          </a:xfrm>
        </p:grpSpPr>
        <p:sp>
          <p:nvSpPr>
            <p:cNvPr id="2" name="文本框 1"/>
            <p:cNvSpPr txBox="1"/>
            <p:nvPr/>
          </p:nvSpPr>
          <p:spPr>
            <a:xfrm>
              <a:off x="2336332" y="3843462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6774" y="4305451"/>
              <a:ext cx="4493538" cy="134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AB9F3E6-0FC4-4A97-A27D-0464475B9945}"/>
              </a:ext>
            </a:extLst>
          </p:cNvPr>
          <p:cNvGrpSpPr/>
          <p:nvPr/>
        </p:nvGrpSpPr>
        <p:grpSpPr>
          <a:xfrm>
            <a:off x="6375825" y="3855417"/>
            <a:ext cx="4493538" cy="1796556"/>
            <a:chOff x="6375825" y="3855417"/>
            <a:chExt cx="4493538" cy="1796556"/>
          </a:xfrm>
        </p:grpSpPr>
        <p:sp>
          <p:nvSpPr>
            <p:cNvPr id="4" name="文本框 3"/>
            <p:cNvSpPr txBox="1"/>
            <p:nvPr/>
          </p:nvSpPr>
          <p:spPr>
            <a:xfrm>
              <a:off x="7602122" y="3855417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75825" y="4305451"/>
              <a:ext cx="4493538" cy="134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单击文本框输入你的观点，加入对图表信息的综合描述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0978091-2E9B-4AAB-95A5-1ACE48ED01D1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762F384-F408-4D1E-A515-D7254792AD4B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C0F56C0E-7692-4FA4-BF82-497442C46A8C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请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00B6A1D-8528-42D0-B9BE-1E247952496B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ABEBA53-22FE-4D04-A27C-43B886DF0044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89B73964-4342-4F97-B840-9B73C2DD90C6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输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70F5B0-7B84-4953-B02E-17C23825621F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E2C6824-F34E-4B97-8C35-084BF95085FA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EBA1DAF2-1BF0-4726-BF55-206EF66E88EC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入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7D9D5E8-DDD7-4114-9DD3-B0A3203272B2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304D63E-3DE0-4CB5-9050-546C4B399B5D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CE5597CD-E6DD-4795-B287-5821E699E627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标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DA56961-F5F3-4C37-8FF6-0BFCD4CBAAFE}"/>
              </a:ext>
            </a:extLst>
          </p:cNvPr>
          <p:cNvGrpSpPr/>
          <p:nvPr/>
        </p:nvGrpSpPr>
        <p:grpSpPr>
          <a:xfrm>
            <a:off x="3408844" y="205604"/>
            <a:ext cx="622521" cy="642215"/>
            <a:chOff x="3071611" y="1418874"/>
            <a:chExt cx="1043189" cy="1043189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7A60B63-2D4F-48D9-8735-861AE660B971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046C6E50-7A90-446B-ADAF-D270F2532EFB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题</a:t>
              </a:r>
            </a:p>
          </p:txBody>
        </p:sp>
      </p:grpSp>
      <p:pic>
        <p:nvPicPr>
          <p:cNvPr id="24" name="图片 23" descr="图片包含 文字&#10;&#10;已生成高可信度的说明">
            <a:extLst>
              <a:ext uri="{FF2B5EF4-FFF2-40B4-BE49-F238E27FC236}">
                <a16:creationId xmlns:a16="http://schemas.microsoft.com/office/drawing/2014/main" id="{1DF88CD3-6CE6-41D9-A4AB-0C67F6041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25" y="1537162"/>
            <a:ext cx="4401762" cy="2063326"/>
          </a:xfrm>
          <a:prstGeom prst="rect">
            <a:avLst/>
          </a:prstGeom>
        </p:spPr>
      </p:pic>
      <p:pic>
        <p:nvPicPr>
          <p:cNvPr id="28" name="图片 27" descr="图片包含 文字&#10;&#10;已生成高可信度的说明">
            <a:extLst>
              <a:ext uri="{FF2B5EF4-FFF2-40B4-BE49-F238E27FC236}">
                <a16:creationId xmlns:a16="http://schemas.microsoft.com/office/drawing/2014/main" id="{1F53185B-F98B-4512-8221-3B164BD0D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74" y="1552782"/>
            <a:ext cx="4401762" cy="20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96000" y="481906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244C89"/>
                </a:solidFill>
                <a:cs typeface="+mn-ea"/>
                <a:sym typeface="+mn-lt"/>
              </a:rPr>
              <a:t>今后的学习计划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045470A-0AAF-4F41-93B7-6EA67767D700}"/>
              </a:ext>
            </a:extLst>
          </p:cNvPr>
          <p:cNvGrpSpPr/>
          <p:nvPr/>
        </p:nvGrpSpPr>
        <p:grpSpPr>
          <a:xfrm>
            <a:off x="1729556" y="2103542"/>
            <a:ext cx="2632251" cy="2715524"/>
            <a:chOff x="3071611" y="1418874"/>
            <a:chExt cx="1043189" cy="104318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8CDD8BF-6567-4FD1-B1BC-F319F231D01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3EEB087-7D77-4E96-9F78-CB45FD0AB787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rgbClr val="244C89"/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sp>
        <p:nvSpPr>
          <p:cNvPr id="2" name="空心弧 1">
            <a:extLst>
              <a:ext uri="{FF2B5EF4-FFF2-40B4-BE49-F238E27FC236}">
                <a16:creationId xmlns:a16="http://schemas.microsoft.com/office/drawing/2014/main" id="{3FFAAC52-EA88-46B5-B46B-87AF5AD85968}"/>
              </a:ext>
            </a:extLst>
          </p:cNvPr>
          <p:cNvSpPr/>
          <p:nvPr/>
        </p:nvSpPr>
        <p:spPr>
          <a:xfrm rot="5400000">
            <a:off x="1228888" y="1644511"/>
            <a:ext cx="3633581" cy="3633581"/>
          </a:xfrm>
          <a:prstGeom prst="blockArc">
            <a:avLst>
              <a:gd name="adj1" fmla="val 10800000"/>
              <a:gd name="adj2" fmla="val 57972"/>
              <a:gd name="adj3" fmla="val 1857"/>
            </a:avLst>
          </a:prstGeom>
          <a:solidFill>
            <a:srgbClr val="244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E48DC63-AAE0-4AFE-A7E7-8B447E2C7640}"/>
              </a:ext>
            </a:extLst>
          </p:cNvPr>
          <p:cNvGrpSpPr/>
          <p:nvPr/>
        </p:nvGrpSpPr>
        <p:grpSpPr>
          <a:xfrm>
            <a:off x="3710504" y="1567723"/>
            <a:ext cx="2308678" cy="602538"/>
            <a:chOff x="3221919" y="1243258"/>
            <a:chExt cx="2308678" cy="60253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14F0786-C049-435F-9113-1AC926D889E2}"/>
                </a:ext>
              </a:extLst>
            </p:cNvPr>
            <p:cNvSpPr/>
            <p:nvPr/>
          </p:nvSpPr>
          <p:spPr>
            <a:xfrm>
              <a:off x="3221919" y="1377664"/>
              <a:ext cx="333727" cy="333727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>
                <a:cs typeface="+mn-ea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CF9943A-C7DE-47ED-8F9C-9A7C8F707DD5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3555646" y="1544528"/>
              <a:ext cx="1488302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254558B-A688-4605-98A1-554061B613FB}"/>
                </a:ext>
              </a:extLst>
            </p:cNvPr>
            <p:cNvSpPr/>
            <p:nvPr/>
          </p:nvSpPr>
          <p:spPr>
            <a:xfrm>
              <a:off x="4928059" y="1243258"/>
              <a:ext cx="602538" cy="602538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cs typeface="+mn-ea"/>
                </a:rPr>
                <a:t>1</a:t>
              </a:r>
              <a:endParaRPr lang="zh-CN" altLang="en-US" sz="3200" b="1" dirty="0">
                <a:cs typeface="+mn-ea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1075911-1851-4280-9022-FC6C6D9E7DF9}"/>
              </a:ext>
            </a:extLst>
          </p:cNvPr>
          <p:cNvSpPr/>
          <p:nvPr/>
        </p:nvSpPr>
        <p:spPr>
          <a:xfrm>
            <a:off x="6096000" y="1567723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44C89"/>
                </a:solidFill>
                <a:cs typeface="+mn-ea"/>
                <a:sym typeface="+mn-lt"/>
              </a:rPr>
              <a:t>个人学习与工作经历介绍</a:t>
            </a:r>
            <a:endParaRPr lang="en-US" altLang="zh-CN" sz="2800" b="1" dirty="0">
              <a:solidFill>
                <a:srgbClr val="244C89"/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C5ACF3B-11DD-4ED8-AD60-54F0E1A75E34}"/>
              </a:ext>
            </a:extLst>
          </p:cNvPr>
          <p:cNvGrpSpPr/>
          <p:nvPr/>
        </p:nvGrpSpPr>
        <p:grpSpPr>
          <a:xfrm>
            <a:off x="4582255" y="2626229"/>
            <a:ext cx="1436927" cy="602538"/>
            <a:chOff x="4093670" y="2353244"/>
            <a:chExt cx="1436927" cy="60253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61FBB83-D45B-4F9B-BC99-90C03851E449}"/>
                </a:ext>
              </a:extLst>
            </p:cNvPr>
            <p:cNvSpPr/>
            <p:nvPr/>
          </p:nvSpPr>
          <p:spPr>
            <a:xfrm>
              <a:off x="4093670" y="2487650"/>
              <a:ext cx="333727" cy="333727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>
                <a:cs typeface="+mn-ea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B96263D-31FC-4B67-8DC8-EE85B25DD9E8}"/>
                </a:ext>
              </a:extLst>
            </p:cNvPr>
            <p:cNvCxnSpPr>
              <a:cxnSpLocks/>
              <a:stCxn id="18" idx="6"/>
              <a:endCxn id="20" idx="2"/>
            </p:cNvCxnSpPr>
            <p:nvPr/>
          </p:nvCxnSpPr>
          <p:spPr>
            <a:xfrm flipV="1">
              <a:off x="4427397" y="2654513"/>
              <a:ext cx="500662" cy="1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9649288-39D2-4451-BDCC-1CC0D18B9C9F}"/>
                </a:ext>
              </a:extLst>
            </p:cNvPr>
            <p:cNvSpPr/>
            <p:nvPr/>
          </p:nvSpPr>
          <p:spPr>
            <a:xfrm>
              <a:off x="4928059" y="2353244"/>
              <a:ext cx="602538" cy="602538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cs typeface="+mn-ea"/>
                </a:rPr>
                <a:t>2</a:t>
              </a:r>
              <a:endParaRPr lang="zh-CN" altLang="en-US" sz="3200" b="1" dirty="0">
                <a:cs typeface="+mn-ea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08B9C6F3-121B-4709-B13B-972383446F27}"/>
              </a:ext>
            </a:extLst>
          </p:cNvPr>
          <p:cNvSpPr/>
          <p:nvPr/>
        </p:nvSpPr>
        <p:spPr>
          <a:xfrm>
            <a:off x="6096000" y="265150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44C89"/>
                </a:solidFill>
                <a:cs typeface="+mn-ea"/>
                <a:sym typeface="+mn-lt"/>
              </a:rPr>
              <a:t>公开发表文章于科研成果</a:t>
            </a:r>
            <a:endParaRPr lang="en-US" altLang="zh-CN" sz="2800" b="1" dirty="0">
              <a:solidFill>
                <a:srgbClr val="244C89"/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87920EA-4E0F-4599-A809-10F91B5B0258}"/>
              </a:ext>
            </a:extLst>
          </p:cNvPr>
          <p:cNvGrpSpPr/>
          <p:nvPr/>
        </p:nvGrpSpPr>
        <p:grpSpPr>
          <a:xfrm>
            <a:off x="4583527" y="3684735"/>
            <a:ext cx="1435655" cy="602538"/>
            <a:chOff x="4094942" y="3463230"/>
            <a:chExt cx="1435655" cy="60253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156890-6B8E-4425-BF24-230AEEC12652}"/>
                </a:ext>
              </a:extLst>
            </p:cNvPr>
            <p:cNvSpPr/>
            <p:nvPr/>
          </p:nvSpPr>
          <p:spPr>
            <a:xfrm>
              <a:off x="4094942" y="3597636"/>
              <a:ext cx="333727" cy="333727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>
                <a:cs typeface="+mn-ea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EDE1F13-58F6-4399-932A-A5081153B3A7}"/>
                </a:ext>
              </a:extLst>
            </p:cNvPr>
            <p:cNvCxnSpPr>
              <a:cxnSpLocks/>
              <a:stCxn id="24" idx="6"/>
              <a:endCxn id="26" idx="2"/>
            </p:cNvCxnSpPr>
            <p:nvPr/>
          </p:nvCxnSpPr>
          <p:spPr>
            <a:xfrm flipV="1">
              <a:off x="4428669" y="3764499"/>
              <a:ext cx="499390" cy="1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D15C721-9044-4B24-AF88-B44052A64BCF}"/>
                </a:ext>
              </a:extLst>
            </p:cNvPr>
            <p:cNvSpPr/>
            <p:nvPr/>
          </p:nvSpPr>
          <p:spPr>
            <a:xfrm>
              <a:off x="4928059" y="3463230"/>
              <a:ext cx="602538" cy="602538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cs typeface="+mn-ea"/>
                </a:rPr>
                <a:t>3</a:t>
              </a:r>
              <a:endParaRPr lang="zh-CN" altLang="en-US" sz="3200" b="1" dirty="0">
                <a:cs typeface="+mn-ea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A430348-7A74-45B6-AF2E-FD19859A894A}"/>
              </a:ext>
            </a:extLst>
          </p:cNvPr>
          <p:cNvGrpSpPr/>
          <p:nvPr/>
        </p:nvGrpSpPr>
        <p:grpSpPr>
          <a:xfrm>
            <a:off x="3715150" y="4743240"/>
            <a:ext cx="2308678" cy="602538"/>
            <a:chOff x="3226565" y="4418775"/>
            <a:chExt cx="2308678" cy="602538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051869A-5BA2-4E5E-AB80-F5C9CEB4C328}"/>
                </a:ext>
              </a:extLst>
            </p:cNvPr>
            <p:cNvSpPr/>
            <p:nvPr/>
          </p:nvSpPr>
          <p:spPr>
            <a:xfrm>
              <a:off x="3226565" y="4553181"/>
              <a:ext cx="333727" cy="333727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>
                <a:cs typeface="+mn-ea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E34CE46-FBE3-4C75-AA9F-B99A7926B366}"/>
                </a:ext>
              </a:extLst>
            </p:cNvPr>
            <p:cNvCxnSpPr>
              <a:cxnSpLocks/>
              <a:stCxn id="29" idx="6"/>
            </p:cNvCxnSpPr>
            <p:nvPr/>
          </p:nvCxnSpPr>
          <p:spPr>
            <a:xfrm>
              <a:off x="3560292" y="4720045"/>
              <a:ext cx="1488302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52AB45C-0704-45CC-A7CB-0893FD9591A3}"/>
                </a:ext>
              </a:extLst>
            </p:cNvPr>
            <p:cNvSpPr/>
            <p:nvPr/>
          </p:nvSpPr>
          <p:spPr>
            <a:xfrm>
              <a:off x="4932705" y="4418775"/>
              <a:ext cx="602538" cy="602538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cs typeface="+mn-ea"/>
                </a:rPr>
                <a:t>4</a:t>
              </a:r>
              <a:endParaRPr lang="zh-CN" altLang="en-US" sz="3200" b="1" dirty="0">
                <a:cs typeface="+mn-ea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9F7E3603-C4A3-4977-85F1-013E489E7C96}"/>
              </a:ext>
            </a:extLst>
          </p:cNvPr>
          <p:cNvSpPr/>
          <p:nvPr/>
        </p:nvSpPr>
        <p:spPr>
          <a:xfrm>
            <a:off x="6096000" y="373528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44C89"/>
                </a:solidFill>
                <a:cs typeface="+mn-ea"/>
                <a:sym typeface="+mn-lt"/>
              </a:rPr>
              <a:t>对所报考学科专业的认识</a:t>
            </a:r>
            <a:endParaRPr lang="en-US" altLang="zh-CN" sz="2800" b="1" dirty="0">
              <a:solidFill>
                <a:srgbClr val="244C8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5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7" grpId="0"/>
      <p:bldP spid="23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28765" y="3520089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244C89"/>
                </a:solidFill>
                <a:cs typeface="+mn-ea"/>
                <a:sym typeface="+mn-lt"/>
              </a:rPr>
              <a:t>今后的学习计划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42CE5F-4A9A-46E3-A9CD-F6DCF12E0A57}"/>
              </a:ext>
            </a:extLst>
          </p:cNvPr>
          <p:cNvGrpSpPr/>
          <p:nvPr/>
        </p:nvGrpSpPr>
        <p:grpSpPr>
          <a:xfrm>
            <a:off x="5316541" y="1599540"/>
            <a:ext cx="1558917" cy="1608234"/>
            <a:chOff x="3071611" y="1418874"/>
            <a:chExt cx="1043189" cy="104318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B85ABD7-8592-4781-A241-ABD6CFDD85F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F0E9855-5B83-4BC8-9BAF-3A94770FF23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>
                  <a:solidFill>
                    <a:srgbClr val="244C89"/>
                  </a:solidFill>
                  <a:cs typeface="+mn-ea"/>
                  <a:sym typeface="+mn-lt"/>
                </a:rPr>
                <a:t>4</a:t>
              </a:r>
              <a:endParaRPr lang="zh-CN" altLang="en-US" sz="7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CD02A6-A60A-4698-9684-FF58E7A27782}"/>
              </a:ext>
            </a:extLst>
          </p:cNvPr>
          <p:cNvCxnSpPr/>
          <p:nvPr/>
        </p:nvCxnSpPr>
        <p:spPr>
          <a:xfrm>
            <a:off x="2484514" y="4503866"/>
            <a:ext cx="7222974" cy="0"/>
          </a:xfrm>
          <a:prstGeom prst="line">
            <a:avLst/>
          </a:prstGeom>
          <a:ln w="38100">
            <a:solidFill>
              <a:srgbClr val="24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1E9307C-837C-4A2D-B24E-B1EF49E4A7CD}"/>
              </a:ext>
            </a:extLst>
          </p:cNvPr>
          <p:cNvSpPr txBox="1"/>
          <p:nvPr/>
        </p:nvSpPr>
        <p:spPr>
          <a:xfrm>
            <a:off x="2900251" y="48446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学习目标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B30A1D-70FB-4BC0-ADA0-5DE00D0BD423}"/>
              </a:ext>
            </a:extLst>
          </p:cNvPr>
          <p:cNvSpPr/>
          <p:nvPr/>
        </p:nvSpPr>
        <p:spPr>
          <a:xfrm>
            <a:off x="5415746" y="48446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应完成的事项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7A054C-52F5-4172-9C10-0D9D05407E6C}"/>
              </a:ext>
            </a:extLst>
          </p:cNvPr>
          <p:cNvSpPr/>
          <p:nvPr/>
        </p:nvSpPr>
        <p:spPr>
          <a:xfrm>
            <a:off x="7931242" y="484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个人管理</a:t>
            </a:r>
          </a:p>
        </p:txBody>
      </p:sp>
    </p:spTree>
    <p:extLst>
      <p:ext uri="{BB962C8B-B14F-4D97-AF65-F5344CB8AC3E}">
        <p14:creationId xmlns:p14="http://schemas.microsoft.com/office/powerpoint/2010/main" val="34055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58290" y="4044213"/>
            <a:ext cx="146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努力、认真主动、积极接受指导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F8BEF10-64C7-46AB-9215-843C3A22D141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516B3DC0-CF83-4560-A50A-B0FB0F13042D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97D7283F-9811-4F11-8241-B3915D0D517B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F15485-0E17-4318-BC53-85352B5D0645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5C8E8963-2D3C-413E-A78B-7E002E899DBB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02AEC47C-B195-4513-9F3D-3776EBFBB067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习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C62726-FE21-435E-8057-5DAA4678BD98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EE93FC9-2C4F-4A67-8A5D-77194DBD5F07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67A285B-1A94-4364-AE9F-35A657919A9F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目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536E536-C1B6-4D7F-A4E5-FFAD4152B13C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B71E8F8F-FC06-45BE-9D89-DA016E4BF228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E1BC3B1-3D0D-46D4-AC10-8793B6901C5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标</a:t>
              </a:r>
            </a:p>
          </p:txBody>
        </p:sp>
      </p:grpSp>
      <p:cxnSp>
        <p:nvCxnSpPr>
          <p:cNvPr id="31" name="Straight Line buttom">
            <a:extLst>
              <a:ext uri="{FF2B5EF4-FFF2-40B4-BE49-F238E27FC236}">
                <a16:creationId xmlns:a16="http://schemas.microsoft.com/office/drawing/2014/main" id="{4D989F48-DF23-43E9-BFA8-F4D73AB0DEF8}"/>
              </a:ext>
            </a:extLst>
          </p:cNvPr>
          <p:cNvCxnSpPr/>
          <p:nvPr/>
        </p:nvCxnSpPr>
        <p:spPr>
          <a:xfrm>
            <a:off x="914400" y="2905348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241A6D1-F24F-4242-9FEF-52556D86EFA0}"/>
              </a:ext>
            </a:extLst>
          </p:cNvPr>
          <p:cNvGrpSpPr/>
          <p:nvPr/>
        </p:nvGrpSpPr>
        <p:grpSpPr>
          <a:xfrm>
            <a:off x="8858290" y="2327399"/>
            <a:ext cx="1113973" cy="1113971"/>
            <a:chOff x="8858290" y="2327399"/>
            <a:chExt cx="1113973" cy="1113971"/>
          </a:xfrm>
        </p:grpSpPr>
        <p:sp>
          <p:nvSpPr>
            <p:cNvPr id="36" name="Oval 19">
              <a:extLst>
                <a:ext uri="{FF2B5EF4-FFF2-40B4-BE49-F238E27FC236}">
                  <a16:creationId xmlns:a16="http://schemas.microsoft.com/office/drawing/2014/main" id="{3029BDDA-CCC9-48F2-AC49-3E8A08B03495}"/>
                </a:ext>
              </a:extLst>
            </p:cNvPr>
            <p:cNvSpPr/>
            <p:nvPr/>
          </p:nvSpPr>
          <p:spPr>
            <a:xfrm>
              <a:off x="8858290" y="2327399"/>
              <a:ext cx="1113973" cy="1113971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37" name="lesson_245996">
              <a:extLst>
                <a:ext uri="{FF2B5EF4-FFF2-40B4-BE49-F238E27FC236}">
                  <a16:creationId xmlns:a16="http://schemas.microsoft.com/office/drawing/2014/main" id="{D5E95CE0-9627-4BC3-A25F-05F03AEAB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7181" y="2678051"/>
              <a:ext cx="609685" cy="491798"/>
            </a:xfrm>
            <a:custGeom>
              <a:avLst/>
              <a:gdLst>
                <a:gd name="T0" fmla="*/ 6827 w 6827"/>
                <a:gd name="T1" fmla="*/ 3413 h 5515"/>
                <a:gd name="T2" fmla="*/ 6485 w 6827"/>
                <a:gd name="T3" fmla="*/ 0 h 5515"/>
                <a:gd name="T4" fmla="*/ 0 w 6827"/>
                <a:gd name="T5" fmla="*/ 341 h 5515"/>
                <a:gd name="T6" fmla="*/ 341 w 6827"/>
                <a:gd name="T7" fmla="*/ 3755 h 5515"/>
                <a:gd name="T8" fmla="*/ 689 w 6827"/>
                <a:gd name="T9" fmla="*/ 4007 h 5515"/>
                <a:gd name="T10" fmla="*/ 0 w 6827"/>
                <a:gd name="T11" fmla="*/ 5344 h 5515"/>
                <a:gd name="T12" fmla="*/ 6656 w 6827"/>
                <a:gd name="T13" fmla="*/ 5515 h 5515"/>
                <a:gd name="T14" fmla="*/ 6827 w 6827"/>
                <a:gd name="T15" fmla="*/ 4939 h 5515"/>
                <a:gd name="T16" fmla="*/ 6314 w 6827"/>
                <a:gd name="T17" fmla="*/ 3755 h 5515"/>
                <a:gd name="T18" fmla="*/ 6485 w 6827"/>
                <a:gd name="T19" fmla="*/ 4939 h 5515"/>
                <a:gd name="T20" fmla="*/ 341 w 6827"/>
                <a:gd name="T21" fmla="*/ 5173 h 5515"/>
                <a:gd name="T22" fmla="*/ 981 w 6827"/>
                <a:gd name="T23" fmla="*/ 4299 h 5515"/>
                <a:gd name="T24" fmla="*/ 2272 w 6827"/>
                <a:gd name="T25" fmla="*/ 4520 h 5515"/>
                <a:gd name="T26" fmla="*/ 3008 w 6827"/>
                <a:gd name="T27" fmla="*/ 4299 h 5515"/>
                <a:gd name="T28" fmla="*/ 4298 w 6827"/>
                <a:gd name="T29" fmla="*/ 4520 h 5515"/>
                <a:gd name="T30" fmla="*/ 5035 w 6827"/>
                <a:gd name="T31" fmla="*/ 4299 h 5515"/>
                <a:gd name="T32" fmla="*/ 6485 w 6827"/>
                <a:gd name="T33" fmla="*/ 4939 h 5515"/>
                <a:gd name="T34" fmla="*/ 1387 w 6827"/>
                <a:gd name="T35" fmla="*/ 2677 h 5515"/>
                <a:gd name="T36" fmla="*/ 1387 w 6827"/>
                <a:gd name="T37" fmla="*/ 3957 h 5515"/>
                <a:gd name="T38" fmla="*/ 2085 w 6827"/>
                <a:gd name="T39" fmla="*/ 4005 h 5515"/>
                <a:gd name="T40" fmla="*/ 2540 w 6827"/>
                <a:gd name="T41" fmla="*/ 3755 h 5515"/>
                <a:gd name="T42" fmla="*/ 2400 w 6827"/>
                <a:gd name="T43" fmla="*/ 4172 h 5515"/>
                <a:gd name="T44" fmla="*/ 2773 w 6827"/>
                <a:gd name="T45" fmla="*/ 3317 h 5515"/>
                <a:gd name="T46" fmla="*/ 4053 w 6827"/>
                <a:gd name="T47" fmla="*/ 3317 h 5515"/>
                <a:gd name="T48" fmla="*/ 2773 w 6827"/>
                <a:gd name="T49" fmla="*/ 3317 h 5515"/>
                <a:gd name="T50" fmla="*/ 4287 w 6827"/>
                <a:gd name="T51" fmla="*/ 3755 h 5515"/>
                <a:gd name="T52" fmla="*/ 4742 w 6827"/>
                <a:gd name="T53" fmla="*/ 4005 h 5515"/>
                <a:gd name="T54" fmla="*/ 4112 w 6827"/>
                <a:gd name="T55" fmla="*/ 4005 h 5515"/>
                <a:gd name="T56" fmla="*/ 5440 w 6827"/>
                <a:gd name="T57" fmla="*/ 2677 h 5515"/>
                <a:gd name="T58" fmla="*/ 5440 w 6827"/>
                <a:gd name="T59" fmla="*/ 3957 h 5515"/>
                <a:gd name="T60" fmla="*/ 5440 w 6827"/>
                <a:gd name="T61" fmla="*/ 2336 h 5515"/>
                <a:gd name="T62" fmla="*/ 4468 w 6827"/>
                <a:gd name="T63" fmla="*/ 3413 h 5515"/>
                <a:gd name="T64" fmla="*/ 4395 w 6827"/>
                <a:gd name="T65" fmla="*/ 3317 h 5515"/>
                <a:gd name="T66" fmla="*/ 2432 w 6827"/>
                <a:gd name="T67" fmla="*/ 3317 h 5515"/>
                <a:gd name="T68" fmla="*/ 2358 w 6827"/>
                <a:gd name="T69" fmla="*/ 3413 h 5515"/>
                <a:gd name="T70" fmla="*/ 1387 w 6827"/>
                <a:gd name="T71" fmla="*/ 2336 h 5515"/>
                <a:gd name="T72" fmla="*/ 415 w 6827"/>
                <a:gd name="T73" fmla="*/ 3413 h 5515"/>
                <a:gd name="T74" fmla="*/ 341 w 6827"/>
                <a:gd name="T75" fmla="*/ 341 h 5515"/>
                <a:gd name="T76" fmla="*/ 6485 w 6827"/>
                <a:gd name="T77" fmla="*/ 3413 h 5515"/>
                <a:gd name="T78" fmla="*/ 6421 w 6827"/>
                <a:gd name="T79" fmla="*/ 3317 h 5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27" h="5515">
                  <a:moveTo>
                    <a:pt x="6485" y="3755"/>
                  </a:moveTo>
                  <a:cubicBezTo>
                    <a:pt x="6674" y="3755"/>
                    <a:pt x="6827" y="3602"/>
                    <a:pt x="6827" y="3413"/>
                  </a:cubicBezTo>
                  <a:lnTo>
                    <a:pt x="6827" y="341"/>
                  </a:lnTo>
                  <a:cubicBezTo>
                    <a:pt x="6827" y="153"/>
                    <a:pt x="6674" y="0"/>
                    <a:pt x="6485" y="0"/>
                  </a:cubicBezTo>
                  <a:lnTo>
                    <a:pt x="341" y="0"/>
                  </a:lnTo>
                  <a:cubicBezTo>
                    <a:pt x="153" y="0"/>
                    <a:pt x="0" y="153"/>
                    <a:pt x="0" y="341"/>
                  </a:cubicBezTo>
                  <a:lnTo>
                    <a:pt x="0" y="3413"/>
                  </a:lnTo>
                  <a:cubicBezTo>
                    <a:pt x="0" y="3602"/>
                    <a:pt x="153" y="3755"/>
                    <a:pt x="341" y="3755"/>
                  </a:cubicBezTo>
                  <a:lnTo>
                    <a:pt x="513" y="3755"/>
                  </a:lnTo>
                  <a:cubicBezTo>
                    <a:pt x="559" y="3847"/>
                    <a:pt x="617" y="3934"/>
                    <a:pt x="689" y="4007"/>
                  </a:cubicBezTo>
                  <a:cubicBezTo>
                    <a:pt x="291" y="4132"/>
                    <a:pt x="0" y="4500"/>
                    <a:pt x="0" y="4939"/>
                  </a:cubicBezTo>
                  <a:lnTo>
                    <a:pt x="0" y="5344"/>
                  </a:lnTo>
                  <a:cubicBezTo>
                    <a:pt x="0" y="5438"/>
                    <a:pt x="76" y="5515"/>
                    <a:pt x="171" y="5515"/>
                  </a:cubicBezTo>
                  <a:lnTo>
                    <a:pt x="6656" y="5515"/>
                  </a:lnTo>
                  <a:cubicBezTo>
                    <a:pt x="6750" y="5515"/>
                    <a:pt x="6827" y="5438"/>
                    <a:pt x="6827" y="5344"/>
                  </a:cubicBezTo>
                  <a:lnTo>
                    <a:pt x="6827" y="4939"/>
                  </a:lnTo>
                  <a:cubicBezTo>
                    <a:pt x="6827" y="4500"/>
                    <a:pt x="6535" y="4132"/>
                    <a:pt x="6137" y="4007"/>
                  </a:cubicBezTo>
                  <a:cubicBezTo>
                    <a:pt x="6209" y="3934"/>
                    <a:pt x="6267" y="3847"/>
                    <a:pt x="6314" y="3755"/>
                  </a:cubicBezTo>
                  <a:lnTo>
                    <a:pt x="6485" y="3755"/>
                  </a:lnTo>
                  <a:close/>
                  <a:moveTo>
                    <a:pt x="6485" y="4939"/>
                  </a:moveTo>
                  <a:lnTo>
                    <a:pt x="6485" y="5173"/>
                  </a:lnTo>
                  <a:lnTo>
                    <a:pt x="341" y="5173"/>
                  </a:lnTo>
                  <a:lnTo>
                    <a:pt x="341" y="4939"/>
                  </a:lnTo>
                  <a:cubicBezTo>
                    <a:pt x="341" y="4586"/>
                    <a:pt x="629" y="4299"/>
                    <a:pt x="981" y="4299"/>
                  </a:cubicBezTo>
                  <a:lnTo>
                    <a:pt x="1792" y="4299"/>
                  </a:lnTo>
                  <a:cubicBezTo>
                    <a:pt x="1976" y="4299"/>
                    <a:pt x="2147" y="4377"/>
                    <a:pt x="2272" y="4520"/>
                  </a:cubicBezTo>
                  <a:cubicBezTo>
                    <a:pt x="2336" y="4594"/>
                    <a:pt x="2464" y="4594"/>
                    <a:pt x="2528" y="4520"/>
                  </a:cubicBezTo>
                  <a:cubicBezTo>
                    <a:pt x="2653" y="4377"/>
                    <a:pt x="2824" y="4299"/>
                    <a:pt x="3008" y="4299"/>
                  </a:cubicBezTo>
                  <a:lnTo>
                    <a:pt x="3819" y="4299"/>
                  </a:lnTo>
                  <a:cubicBezTo>
                    <a:pt x="4003" y="4299"/>
                    <a:pt x="4173" y="4377"/>
                    <a:pt x="4298" y="4520"/>
                  </a:cubicBezTo>
                  <a:cubicBezTo>
                    <a:pt x="4363" y="4594"/>
                    <a:pt x="4490" y="4594"/>
                    <a:pt x="4555" y="4520"/>
                  </a:cubicBezTo>
                  <a:cubicBezTo>
                    <a:pt x="4680" y="4377"/>
                    <a:pt x="4850" y="4299"/>
                    <a:pt x="5035" y="4299"/>
                  </a:cubicBezTo>
                  <a:lnTo>
                    <a:pt x="5845" y="4299"/>
                  </a:lnTo>
                  <a:cubicBezTo>
                    <a:pt x="6198" y="4299"/>
                    <a:pt x="6485" y="4586"/>
                    <a:pt x="6485" y="4939"/>
                  </a:cubicBezTo>
                  <a:close/>
                  <a:moveTo>
                    <a:pt x="747" y="3317"/>
                  </a:moveTo>
                  <a:cubicBezTo>
                    <a:pt x="747" y="2964"/>
                    <a:pt x="1034" y="2677"/>
                    <a:pt x="1387" y="2677"/>
                  </a:cubicBezTo>
                  <a:cubicBezTo>
                    <a:pt x="1739" y="2677"/>
                    <a:pt x="2027" y="2964"/>
                    <a:pt x="2027" y="3317"/>
                  </a:cubicBezTo>
                  <a:cubicBezTo>
                    <a:pt x="2027" y="3670"/>
                    <a:pt x="1740" y="3957"/>
                    <a:pt x="1387" y="3957"/>
                  </a:cubicBezTo>
                  <a:cubicBezTo>
                    <a:pt x="1034" y="3957"/>
                    <a:pt x="747" y="3670"/>
                    <a:pt x="747" y="3317"/>
                  </a:cubicBezTo>
                  <a:close/>
                  <a:moveTo>
                    <a:pt x="2085" y="4005"/>
                  </a:moveTo>
                  <a:cubicBezTo>
                    <a:pt x="2157" y="3932"/>
                    <a:pt x="2214" y="3847"/>
                    <a:pt x="2261" y="3755"/>
                  </a:cubicBezTo>
                  <a:lnTo>
                    <a:pt x="2540" y="3755"/>
                  </a:lnTo>
                  <a:cubicBezTo>
                    <a:pt x="2586" y="3847"/>
                    <a:pt x="2643" y="3932"/>
                    <a:pt x="2715" y="4005"/>
                  </a:cubicBezTo>
                  <a:cubicBezTo>
                    <a:pt x="2602" y="4042"/>
                    <a:pt x="2494" y="4097"/>
                    <a:pt x="2400" y="4172"/>
                  </a:cubicBezTo>
                  <a:cubicBezTo>
                    <a:pt x="2306" y="4097"/>
                    <a:pt x="2198" y="4042"/>
                    <a:pt x="2085" y="4005"/>
                  </a:cubicBezTo>
                  <a:close/>
                  <a:moveTo>
                    <a:pt x="2773" y="3317"/>
                  </a:moveTo>
                  <a:cubicBezTo>
                    <a:pt x="2773" y="2964"/>
                    <a:pt x="3061" y="2677"/>
                    <a:pt x="3413" y="2677"/>
                  </a:cubicBezTo>
                  <a:cubicBezTo>
                    <a:pt x="3766" y="2677"/>
                    <a:pt x="4053" y="2964"/>
                    <a:pt x="4053" y="3317"/>
                  </a:cubicBezTo>
                  <a:cubicBezTo>
                    <a:pt x="4053" y="3670"/>
                    <a:pt x="3766" y="3957"/>
                    <a:pt x="3413" y="3957"/>
                  </a:cubicBezTo>
                  <a:cubicBezTo>
                    <a:pt x="3061" y="3957"/>
                    <a:pt x="2773" y="3670"/>
                    <a:pt x="2773" y="3317"/>
                  </a:cubicBezTo>
                  <a:close/>
                  <a:moveTo>
                    <a:pt x="4112" y="4005"/>
                  </a:moveTo>
                  <a:cubicBezTo>
                    <a:pt x="4183" y="3932"/>
                    <a:pt x="4241" y="3847"/>
                    <a:pt x="4287" y="3755"/>
                  </a:cubicBezTo>
                  <a:lnTo>
                    <a:pt x="4566" y="3755"/>
                  </a:lnTo>
                  <a:cubicBezTo>
                    <a:pt x="4613" y="3847"/>
                    <a:pt x="4670" y="3932"/>
                    <a:pt x="4742" y="4005"/>
                  </a:cubicBezTo>
                  <a:cubicBezTo>
                    <a:pt x="4628" y="4042"/>
                    <a:pt x="4521" y="4097"/>
                    <a:pt x="4427" y="4172"/>
                  </a:cubicBezTo>
                  <a:cubicBezTo>
                    <a:pt x="4332" y="4097"/>
                    <a:pt x="4225" y="4042"/>
                    <a:pt x="4112" y="4005"/>
                  </a:cubicBezTo>
                  <a:close/>
                  <a:moveTo>
                    <a:pt x="4800" y="3317"/>
                  </a:moveTo>
                  <a:cubicBezTo>
                    <a:pt x="4800" y="2964"/>
                    <a:pt x="5087" y="2677"/>
                    <a:pt x="5440" y="2677"/>
                  </a:cubicBezTo>
                  <a:cubicBezTo>
                    <a:pt x="5793" y="2677"/>
                    <a:pt x="6080" y="2964"/>
                    <a:pt x="6080" y="3317"/>
                  </a:cubicBezTo>
                  <a:cubicBezTo>
                    <a:pt x="6080" y="3670"/>
                    <a:pt x="5793" y="3957"/>
                    <a:pt x="5440" y="3957"/>
                  </a:cubicBezTo>
                  <a:cubicBezTo>
                    <a:pt x="5087" y="3957"/>
                    <a:pt x="4800" y="3670"/>
                    <a:pt x="4800" y="3317"/>
                  </a:cubicBezTo>
                  <a:close/>
                  <a:moveTo>
                    <a:pt x="5440" y="2336"/>
                  </a:moveTo>
                  <a:cubicBezTo>
                    <a:pt x="4899" y="2336"/>
                    <a:pt x="4459" y="2776"/>
                    <a:pt x="4459" y="3317"/>
                  </a:cubicBezTo>
                  <a:cubicBezTo>
                    <a:pt x="4459" y="3350"/>
                    <a:pt x="4465" y="3381"/>
                    <a:pt x="4468" y="3413"/>
                  </a:cubicBezTo>
                  <a:lnTo>
                    <a:pt x="4385" y="3413"/>
                  </a:lnTo>
                  <a:cubicBezTo>
                    <a:pt x="4388" y="3381"/>
                    <a:pt x="4395" y="3350"/>
                    <a:pt x="4395" y="3317"/>
                  </a:cubicBezTo>
                  <a:cubicBezTo>
                    <a:pt x="4395" y="2776"/>
                    <a:pt x="3954" y="2336"/>
                    <a:pt x="3413" y="2336"/>
                  </a:cubicBezTo>
                  <a:cubicBezTo>
                    <a:pt x="2872" y="2336"/>
                    <a:pt x="2432" y="2776"/>
                    <a:pt x="2432" y="3317"/>
                  </a:cubicBezTo>
                  <a:cubicBezTo>
                    <a:pt x="2432" y="3350"/>
                    <a:pt x="2438" y="3381"/>
                    <a:pt x="2442" y="3413"/>
                  </a:cubicBezTo>
                  <a:lnTo>
                    <a:pt x="2358" y="3413"/>
                  </a:lnTo>
                  <a:cubicBezTo>
                    <a:pt x="2361" y="3381"/>
                    <a:pt x="2368" y="3350"/>
                    <a:pt x="2368" y="3317"/>
                  </a:cubicBezTo>
                  <a:cubicBezTo>
                    <a:pt x="2368" y="2776"/>
                    <a:pt x="1928" y="2336"/>
                    <a:pt x="1387" y="2336"/>
                  </a:cubicBezTo>
                  <a:cubicBezTo>
                    <a:pt x="845" y="2336"/>
                    <a:pt x="405" y="2776"/>
                    <a:pt x="405" y="3317"/>
                  </a:cubicBezTo>
                  <a:cubicBezTo>
                    <a:pt x="405" y="3350"/>
                    <a:pt x="412" y="3381"/>
                    <a:pt x="415" y="3413"/>
                  </a:cubicBezTo>
                  <a:lnTo>
                    <a:pt x="341" y="3413"/>
                  </a:lnTo>
                  <a:lnTo>
                    <a:pt x="341" y="341"/>
                  </a:lnTo>
                  <a:lnTo>
                    <a:pt x="6485" y="341"/>
                  </a:lnTo>
                  <a:lnTo>
                    <a:pt x="6485" y="3413"/>
                  </a:lnTo>
                  <a:lnTo>
                    <a:pt x="6412" y="3413"/>
                  </a:lnTo>
                  <a:cubicBezTo>
                    <a:pt x="6415" y="3381"/>
                    <a:pt x="6421" y="3350"/>
                    <a:pt x="6421" y="3317"/>
                  </a:cubicBezTo>
                  <a:cubicBezTo>
                    <a:pt x="6421" y="2776"/>
                    <a:pt x="5981" y="2336"/>
                    <a:pt x="5440" y="2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41B55A9-7FD5-45E3-8C28-E058667844D4}"/>
              </a:ext>
            </a:extLst>
          </p:cNvPr>
          <p:cNvGrpSpPr/>
          <p:nvPr/>
        </p:nvGrpSpPr>
        <p:grpSpPr>
          <a:xfrm>
            <a:off x="7299315" y="2175525"/>
            <a:ext cx="1459645" cy="1459644"/>
            <a:chOff x="7299315" y="2175525"/>
            <a:chExt cx="1459645" cy="1459644"/>
          </a:xfrm>
        </p:grpSpPr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1E962BE3-C946-4C77-BA44-AA59D4115BDA}"/>
                </a:ext>
              </a:extLst>
            </p:cNvPr>
            <p:cNvSpPr/>
            <p:nvPr/>
          </p:nvSpPr>
          <p:spPr>
            <a:xfrm>
              <a:off x="7299315" y="2175525"/>
              <a:ext cx="1459645" cy="1459644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38" name="open-book_68157">
              <a:extLst>
                <a:ext uri="{FF2B5EF4-FFF2-40B4-BE49-F238E27FC236}">
                  <a16:creationId xmlns:a16="http://schemas.microsoft.com/office/drawing/2014/main" id="{5F02B94A-D083-4228-91FD-18A2F60375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78170" y="2506179"/>
              <a:ext cx="901934" cy="685473"/>
            </a:xfrm>
            <a:custGeom>
              <a:avLst/>
              <a:gdLst>
                <a:gd name="connsiteX0" fmla="*/ 418981 w 606580"/>
                <a:gd name="connsiteY0" fmla="*/ 275135 h 461004"/>
                <a:gd name="connsiteX1" fmla="*/ 471959 w 606580"/>
                <a:gd name="connsiteY1" fmla="*/ 284976 h 461004"/>
                <a:gd name="connsiteX2" fmla="*/ 478463 w 606580"/>
                <a:gd name="connsiteY2" fmla="*/ 303611 h 461004"/>
                <a:gd name="connsiteX3" fmla="*/ 465874 w 606580"/>
                <a:gd name="connsiteY3" fmla="*/ 311463 h 461004"/>
                <a:gd name="connsiteX4" fmla="*/ 459790 w 606580"/>
                <a:gd name="connsiteY4" fmla="*/ 309997 h 461004"/>
                <a:gd name="connsiteX5" fmla="*/ 418981 w 606580"/>
                <a:gd name="connsiteY5" fmla="*/ 303088 h 461004"/>
                <a:gd name="connsiteX6" fmla="*/ 378278 w 606580"/>
                <a:gd name="connsiteY6" fmla="*/ 309997 h 461004"/>
                <a:gd name="connsiteX7" fmla="*/ 359500 w 606580"/>
                <a:gd name="connsiteY7" fmla="*/ 303611 h 461004"/>
                <a:gd name="connsiteX8" fmla="*/ 366004 w 606580"/>
                <a:gd name="connsiteY8" fmla="*/ 284976 h 461004"/>
                <a:gd name="connsiteX9" fmla="*/ 418981 w 606580"/>
                <a:gd name="connsiteY9" fmla="*/ 275135 h 461004"/>
                <a:gd name="connsiteX10" fmla="*/ 187599 w 606580"/>
                <a:gd name="connsiteY10" fmla="*/ 275135 h 461004"/>
                <a:gd name="connsiteX11" fmla="*/ 240576 w 606580"/>
                <a:gd name="connsiteY11" fmla="*/ 284976 h 461004"/>
                <a:gd name="connsiteX12" fmla="*/ 247080 w 606580"/>
                <a:gd name="connsiteY12" fmla="*/ 303611 h 461004"/>
                <a:gd name="connsiteX13" fmla="*/ 234491 w 606580"/>
                <a:gd name="connsiteY13" fmla="*/ 311463 h 461004"/>
                <a:gd name="connsiteX14" fmla="*/ 228407 w 606580"/>
                <a:gd name="connsiteY14" fmla="*/ 309997 h 461004"/>
                <a:gd name="connsiteX15" fmla="*/ 187599 w 606580"/>
                <a:gd name="connsiteY15" fmla="*/ 303088 h 461004"/>
                <a:gd name="connsiteX16" fmla="*/ 146790 w 606580"/>
                <a:gd name="connsiteY16" fmla="*/ 309997 h 461004"/>
                <a:gd name="connsiteX17" fmla="*/ 128117 w 606580"/>
                <a:gd name="connsiteY17" fmla="*/ 303611 h 461004"/>
                <a:gd name="connsiteX18" fmla="*/ 134621 w 606580"/>
                <a:gd name="connsiteY18" fmla="*/ 284976 h 461004"/>
                <a:gd name="connsiteX19" fmla="*/ 187599 w 606580"/>
                <a:gd name="connsiteY19" fmla="*/ 275135 h 461004"/>
                <a:gd name="connsiteX20" fmla="*/ 418981 w 606580"/>
                <a:gd name="connsiteY20" fmla="*/ 205345 h 461004"/>
                <a:gd name="connsiteX21" fmla="*/ 471959 w 606580"/>
                <a:gd name="connsiteY21" fmla="*/ 215090 h 461004"/>
                <a:gd name="connsiteX22" fmla="*/ 478463 w 606580"/>
                <a:gd name="connsiteY22" fmla="*/ 233741 h 461004"/>
                <a:gd name="connsiteX23" fmla="*/ 465874 w 606580"/>
                <a:gd name="connsiteY23" fmla="*/ 241600 h 461004"/>
                <a:gd name="connsiteX24" fmla="*/ 459790 w 606580"/>
                <a:gd name="connsiteY24" fmla="*/ 240238 h 461004"/>
                <a:gd name="connsiteX25" fmla="*/ 418981 w 606580"/>
                <a:gd name="connsiteY25" fmla="*/ 233217 h 461004"/>
                <a:gd name="connsiteX26" fmla="*/ 378278 w 606580"/>
                <a:gd name="connsiteY26" fmla="*/ 240238 h 461004"/>
                <a:gd name="connsiteX27" fmla="*/ 359500 w 606580"/>
                <a:gd name="connsiteY27" fmla="*/ 233741 h 461004"/>
                <a:gd name="connsiteX28" fmla="*/ 366004 w 606580"/>
                <a:gd name="connsiteY28" fmla="*/ 215090 h 461004"/>
                <a:gd name="connsiteX29" fmla="*/ 418981 w 606580"/>
                <a:gd name="connsiteY29" fmla="*/ 205345 h 461004"/>
                <a:gd name="connsiteX30" fmla="*/ 187599 w 606580"/>
                <a:gd name="connsiteY30" fmla="*/ 205345 h 461004"/>
                <a:gd name="connsiteX31" fmla="*/ 240576 w 606580"/>
                <a:gd name="connsiteY31" fmla="*/ 215090 h 461004"/>
                <a:gd name="connsiteX32" fmla="*/ 247080 w 606580"/>
                <a:gd name="connsiteY32" fmla="*/ 233741 h 461004"/>
                <a:gd name="connsiteX33" fmla="*/ 234491 w 606580"/>
                <a:gd name="connsiteY33" fmla="*/ 241600 h 461004"/>
                <a:gd name="connsiteX34" fmla="*/ 228407 w 606580"/>
                <a:gd name="connsiteY34" fmla="*/ 240238 h 461004"/>
                <a:gd name="connsiteX35" fmla="*/ 187599 w 606580"/>
                <a:gd name="connsiteY35" fmla="*/ 233217 h 461004"/>
                <a:gd name="connsiteX36" fmla="*/ 146790 w 606580"/>
                <a:gd name="connsiteY36" fmla="*/ 240238 h 461004"/>
                <a:gd name="connsiteX37" fmla="*/ 128117 w 606580"/>
                <a:gd name="connsiteY37" fmla="*/ 233741 h 461004"/>
                <a:gd name="connsiteX38" fmla="*/ 134621 w 606580"/>
                <a:gd name="connsiteY38" fmla="*/ 215090 h 461004"/>
                <a:gd name="connsiteX39" fmla="*/ 187599 w 606580"/>
                <a:gd name="connsiteY39" fmla="*/ 205345 h 461004"/>
                <a:gd name="connsiteX40" fmla="*/ 418981 w 606580"/>
                <a:gd name="connsiteY40" fmla="*/ 135486 h 461004"/>
                <a:gd name="connsiteX41" fmla="*/ 471959 w 606580"/>
                <a:gd name="connsiteY41" fmla="*/ 145231 h 461004"/>
                <a:gd name="connsiteX42" fmla="*/ 478463 w 606580"/>
                <a:gd name="connsiteY42" fmla="*/ 163882 h 461004"/>
                <a:gd name="connsiteX43" fmla="*/ 465874 w 606580"/>
                <a:gd name="connsiteY43" fmla="*/ 171741 h 461004"/>
                <a:gd name="connsiteX44" fmla="*/ 459790 w 606580"/>
                <a:gd name="connsiteY44" fmla="*/ 170379 h 461004"/>
                <a:gd name="connsiteX45" fmla="*/ 418981 w 606580"/>
                <a:gd name="connsiteY45" fmla="*/ 163463 h 461004"/>
                <a:gd name="connsiteX46" fmla="*/ 378278 w 606580"/>
                <a:gd name="connsiteY46" fmla="*/ 170379 h 461004"/>
                <a:gd name="connsiteX47" fmla="*/ 359500 w 606580"/>
                <a:gd name="connsiteY47" fmla="*/ 163882 h 461004"/>
                <a:gd name="connsiteX48" fmla="*/ 366004 w 606580"/>
                <a:gd name="connsiteY48" fmla="*/ 145231 h 461004"/>
                <a:gd name="connsiteX49" fmla="*/ 418981 w 606580"/>
                <a:gd name="connsiteY49" fmla="*/ 135486 h 461004"/>
                <a:gd name="connsiteX50" fmla="*/ 187599 w 606580"/>
                <a:gd name="connsiteY50" fmla="*/ 135486 h 461004"/>
                <a:gd name="connsiteX51" fmla="*/ 240576 w 606580"/>
                <a:gd name="connsiteY51" fmla="*/ 145231 h 461004"/>
                <a:gd name="connsiteX52" fmla="*/ 247080 w 606580"/>
                <a:gd name="connsiteY52" fmla="*/ 163882 h 461004"/>
                <a:gd name="connsiteX53" fmla="*/ 234491 w 606580"/>
                <a:gd name="connsiteY53" fmla="*/ 171741 h 461004"/>
                <a:gd name="connsiteX54" fmla="*/ 228407 w 606580"/>
                <a:gd name="connsiteY54" fmla="*/ 170379 h 461004"/>
                <a:gd name="connsiteX55" fmla="*/ 187599 w 606580"/>
                <a:gd name="connsiteY55" fmla="*/ 163463 h 461004"/>
                <a:gd name="connsiteX56" fmla="*/ 146790 w 606580"/>
                <a:gd name="connsiteY56" fmla="*/ 170379 h 461004"/>
                <a:gd name="connsiteX57" fmla="*/ 128117 w 606580"/>
                <a:gd name="connsiteY57" fmla="*/ 163882 h 461004"/>
                <a:gd name="connsiteX58" fmla="*/ 134621 w 606580"/>
                <a:gd name="connsiteY58" fmla="*/ 145231 h 461004"/>
                <a:gd name="connsiteX59" fmla="*/ 187599 w 606580"/>
                <a:gd name="connsiteY59" fmla="*/ 135486 h 461004"/>
                <a:gd name="connsiteX60" fmla="*/ 420335 w 606580"/>
                <a:gd name="connsiteY60" fmla="*/ 64541 h 461004"/>
                <a:gd name="connsiteX61" fmla="*/ 335660 w 606580"/>
                <a:gd name="connsiteY61" fmla="*/ 75018 h 461004"/>
                <a:gd name="connsiteX62" fmla="*/ 335660 w 606580"/>
                <a:gd name="connsiteY62" fmla="*/ 163552 h 461004"/>
                <a:gd name="connsiteX63" fmla="*/ 335660 w 606580"/>
                <a:gd name="connsiteY63" fmla="*/ 389548 h 461004"/>
                <a:gd name="connsiteX64" fmla="*/ 420335 w 606580"/>
                <a:gd name="connsiteY64" fmla="*/ 380747 h 461004"/>
                <a:gd name="connsiteX65" fmla="*/ 505011 w 606580"/>
                <a:gd name="connsiteY65" fmla="*/ 389548 h 461004"/>
                <a:gd name="connsiteX66" fmla="*/ 505011 w 606580"/>
                <a:gd name="connsiteY66" fmla="*/ 163552 h 461004"/>
                <a:gd name="connsiteX67" fmla="*/ 505011 w 606580"/>
                <a:gd name="connsiteY67" fmla="*/ 75018 h 461004"/>
                <a:gd name="connsiteX68" fmla="*/ 420335 w 606580"/>
                <a:gd name="connsiteY68" fmla="*/ 64541 h 461004"/>
                <a:gd name="connsiteX69" fmla="*/ 186245 w 606580"/>
                <a:gd name="connsiteY69" fmla="*/ 64541 h 461004"/>
                <a:gd name="connsiteX70" fmla="*/ 101569 w 606580"/>
                <a:gd name="connsiteY70" fmla="*/ 75018 h 461004"/>
                <a:gd name="connsiteX71" fmla="*/ 101569 w 606580"/>
                <a:gd name="connsiteY71" fmla="*/ 163552 h 461004"/>
                <a:gd name="connsiteX72" fmla="*/ 101569 w 606580"/>
                <a:gd name="connsiteY72" fmla="*/ 389548 h 461004"/>
                <a:gd name="connsiteX73" fmla="*/ 186245 w 606580"/>
                <a:gd name="connsiteY73" fmla="*/ 380747 h 461004"/>
                <a:gd name="connsiteX74" fmla="*/ 270920 w 606580"/>
                <a:gd name="connsiteY74" fmla="*/ 389548 h 461004"/>
                <a:gd name="connsiteX75" fmla="*/ 270920 w 606580"/>
                <a:gd name="connsiteY75" fmla="*/ 152760 h 461004"/>
                <a:gd name="connsiteX76" fmla="*/ 270920 w 606580"/>
                <a:gd name="connsiteY76" fmla="*/ 75018 h 461004"/>
                <a:gd name="connsiteX77" fmla="*/ 186245 w 606580"/>
                <a:gd name="connsiteY77" fmla="*/ 64541 h 461004"/>
                <a:gd name="connsiteX78" fmla="*/ 186245 w 606580"/>
                <a:gd name="connsiteY78" fmla="*/ 0 h 461004"/>
                <a:gd name="connsiteX79" fmla="*/ 303238 w 606580"/>
                <a:gd name="connsiteY79" fmla="*/ 16869 h 461004"/>
                <a:gd name="connsiteX80" fmla="*/ 420335 w 606580"/>
                <a:gd name="connsiteY80" fmla="*/ 0 h 461004"/>
                <a:gd name="connsiteX81" fmla="*/ 546982 w 606580"/>
                <a:gd name="connsiteY81" fmla="*/ 19802 h 461004"/>
                <a:gd name="connsiteX82" fmla="*/ 569436 w 606580"/>
                <a:gd name="connsiteY82" fmla="*/ 46834 h 461004"/>
                <a:gd name="connsiteX83" fmla="*/ 574263 w 606580"/>
                <a:gd name="connsiteY83" fmla="*/ 46834 h 461004"/>
                <a:gd name="connsiteX84" fmla="*/ 606580 w 606580"/>
                <a:gd name="connsiteY84" fmla="*/ 79209 h 461004"/>
                <a:gd name="connsiteX85" fmla="*/ 606580 w 606580"/>
                <a:gd name="connsiteY85" fmla="*/ 428734 h 461004"/>
                <a:gd name="connsiteX86" fmla="*/ 574263 w 606580"/>
                <a:gd name="connsiteY86" fmla="*/ 461004 h 461004"/>
                <a:gd name="connsiteX87" fmla="*/ 32317 w 606580"/>
                <a:gd name="connsiteY87" fmla="*/ 461004 h 461004"/>
                <a:gd name="connsiteX88" fmla="*/ 0 w 606580"/>
                <a:gd name="connsiteY88" fmla="*/ 428734 h 461004"/>
                <a:gd name="connsiteX89" fmla="*/ 0 w 606580"/>
                <a:gd name="connsiteY89" fmla="*/ 79209 h 461004"/>
                <a:gd name="connsiteX90" fmla="*/ 32317 w 606580"/>
                <a:gd name="connsiteY90" fmla="*/ 46939 h 461004"/>
                <a:gd name="connsiteX91" fmla="*/ 37144 w 606580"/>
                <a:gd name="connsiteY91" fmla="*/ 46939 h 461004"/>
                <a:gd name="connsiteX92" fmla="*/ 59598 w 606580"/>
                <a:gd name="connsiteY92" fmla="*/ 19802 h 461004"/>
                <a:gd name="connsiteX93" fmla="*/ 186245 w 606580"/>
                <a:gd name="connsiteY93" fmla="*/ 0 h 46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6580" h="461004">
                  <a:moveTo>
                    <a:pt x="418981" y="275135"/>
                  </a:moveTo>
                  <a:cubicBezTo>
                    <a:pt x="433144" y="275135"/>
                    <a:pt x="454020" y="276182"/>
                    <a:pt x="471959" y="284976"/>
                  </a:cubicBezTo>
                  <a:cubicBezTo>
                    <a:pt x="478988" y="288326"/>
                    <a:pt x="481820" y="296597"/>
                    <a:pt x="478463" y="303611"/>
                  </a:cubicBezTo>
                  <a:cubicBezTo>
                    <a:pt x="476050" y="308532"/>
                    <a:pt x="471015" y="311463"/>
                    <a:pt x="465874" y="311463"/>
                  </a:cubicBezTo>
                  <a:cubicBezTo>
                    <a:pt x="463881" y="311463"/>
                    <a:pt x="461783" y="311044"/>
                    <a:pt x="459790" y="309997"/>
                  </a:cubicBezTo>
                  <a:cubicBezTo>
                    <a:pt x="446991" y="303820"/>
                    <a:pt x="430416" y="303088"/>
                    <a:pt x="418981" y="303088"/>
                  </a:cubicBezTo>
                  <a:cubicBezTo>
                    <a:pt x="407652" y="303088"/>
                    <a:pt x="391077" y="303820"/>
                    <a:pt x="378278" y="309997"/>
                  </a:cubicBezTo>
                  <a:cubicBezTo>
                    <a:pt x="371249" y="313452"/>
                    <a:pt x="362962" y="310521"/>
                    <a:pt x="359500" y="303611"/>
                  </a:cubicBezTo>
                  <a:cubicBezTo>
                    <a:pt x="356143" y="296597"/>
                    <a:pt x="359080" y="288326"/>
                    <a:pt x="366004" y="284976"/>
                  </a:cubicBezTo>
                  <a:cubicBezTo>
                    <a:pt x="384048" y="276182"/>
                    <a:pt x="404924" y="275135"/>
                    <a:pt x="418981" y="275135"/>
                  </a:cubicBezTo>
                  <a:close/>
                  <a:moveTo>
                    <a:pt x="187599" y="275135"/>
                  </a:moveTo>
                  <a:cubicBezTo>
                    <a:pt x="201761" y="275135"/>
                    <a:pt x="222532" y="276182"/>
                    <a:pt x="240576" y="284976"/>
                  </a:cubicBezTo>
                  <a:cubicBezTo>
                    <a:pt x="247500" y="288326"/>
                    <a:pt x="250437" y="296597"/>
                    <a:pt x="247080" y="303611"/>
                  </a:cubicBezTo>
                  <a:cubicBezTo>
                    <a:pt x="244667" y="308532"/>
                    <a:pt x="239632" y="311463"/>
                    <a:pt x="234491" y="311463"/>
                  </a:cubicBezTo>
                  <a:cubicBezTo>
                    <a:pt x="232393" y="311463"/>
                    <a:pt x="230295" y="311044"/>
                    <a:pt x="228407" y="309997"/>
                  </a:cubicBezTo>
                  <a:cubicBezTo>
                    <a:pt x="215503" y="303820"/>
                    <a:pt x="198928" y="303088"/>
                    <a:pt x="187599" y="303088"/>
                  </a:cubicBezTo>
                  <a:cubicBezTo>
                    <a:pt x="176269" y="303088"/>
                    <a:pt x="159694" y="303820"/>
                    <a:pt x="146790" y="309997"/>
                  </a:cubicBezTo>
                  <a:cubicBezTo>
                    <a:pt x="139866" y="313452"/>
                    <a:pt x="131474" y="310521"/>
                    <a:pt x="128117" y="303611"/>
                  </a:cubicBezTo>
                  <a:cubicBezTo>
                    <a:pt x="124760" y="296597"/>
                    <a:pt x="127697" y="288326"/>
                    <a:pt x="134621" y="284976"/>
                  </a:cubicBezTo>
                  <a:cubicBezTo>
                    <a:pt x="152665" y="276182"/>
                    <a:pt x="173436" y="275135"/>
                    <a:pt x="187599" y="275135"/>
                  </a:cubicBezTo>
                  <a:close/>
                  <a:moveTo>
                    <a:pt x="418981" y="205345"/>
                  </a:moveTo>
                  <a:cubicBezTo>
                    <a:pt x="433144" y="205345"/>
                    <a:pt x="454020" y="206288"/>
                    <a:pt x="471959" y="215090"/>
                  </a:cubicBezTo>
                  <a:cubicBezTo>
                    <a:pt x="478988" y="218443"/>
                    <a:pt x="481820" y="226826"/>
                    <a:pt x="478463" y="233741"/>
                  </a:cubicBezTo>
                  <a:cubicBezTo>
                    <a:pt x="476050" y="238666"/>
                    <a:pt x="471015" y="241600"/>
                    <a:pt x="465874" y="241600"/>
                  </a:cubicBezTo>
                  <a:cubicBezTo>
                    <a:pt x="463881" y="241600"/>
                    <a:pt x="461783" y="241181"/>
                    <a:pt x="459790" y="240238"/>
                  </a:cubicBezTo>
                  <a:cubicBezTo>
                    <a:pt x="446991" y="233951"/>
                    <a:pt x="430416" y="233217"/>
                    <a:pt x="418981" y="233217"/>
                  </a:cubicBezTo>
                  <a:cubicBezTo>
                    <a:pt x="407652" y="233217"/>
                    <a:pt x="391077" y="233951"/>
                    <a:pt x="378278" y="240238"/>
                  </a:cubicBezTo>
                  <a:cubicBezTo>
                    <a:pt x="371249" y="243591"/>
                    <a:pt x="362962" y="240657"/>
                    <a:pt x="359500" y="233741"/>
                  </a:cubicBezTo>
                  <a:cubicBezTo>
                    <a:pt x="356143" y="226826"/>
                    <a:pt x="359080" y="218443"/>
                    <a:pt x="366004" y="215090"/>
                  </a:cubicBezTo>
                  <a:cubicBezTo>
                    <a:pt x="384048" y="206288"/>
                    <a:pt x="404924" y="205345"/>
                    <a:pt x="418981" y="205345"/>
                  </a:cubicBezTo>
                  <a:close/>
                  <a:moveTo>
                    <a:pt x="187599" y="205345"/>
                  </a:moveTo>
                  <a:cubicBezTo>
                    <a:pt x="201761" y="205345"/>
                    <a:pt x="222532" y="206288"/>
                    <a:pt x="240576" y="215090"/>
                  </a:cubicBezTo>
                  <a:cubicBezTo>
                    <a:pt x="247500" y="218443"/>
                    <a:pt x="250437" y="226826"/>
                    <a:pt x="247080" y="233741"/>
                  </a:cubicBezTo>
                  <a:cubicBezTo>
                    <a:pt x="244667" y="238666"/>
                    <a:pt x="239632" y="241600"/>
                    <a:pt x="234491" y="241600"/>
                  </a:cubicBezTo>
                  <a:cubicBezTo>
                    <a:pt x="232393" y="241600"/>
                    <a:pt x="230295" y="241181"/>
                    <a:pt x="228407" y="240238"/>
                  </a:cubicBezTo>
                  <a:cubicBezTo>
                    <a:pt x="215503" y="233951"/>
                    <a:pt x="198928" y="233217"/>
                    <a:pt x="187599" y="233217"/>
                  </a:cubicBezTo>
                  <a:cubicBezTo>
                    <a:pt x="176269" y="233217"/>
                    <a:pt x="159694" y="233951"/>
                    <a:pt x="146790" y="240238"/>
                  </a:cubicBezTo>
                  <a:cubicBezTo>
                    <a:pt x="139866" y="243591"/>
                    <a:pt x="131474" y="240657"/>
                    <a:pt x="128117" y="233741"/>
                  </a:cubicBezTo>
                  <a:cubicBezTo>
                    <a:pt x="124760" y="226826"/>
                    <a:pt x="127697" y="218443"/>
                    <a:pt x="134621" y="215090"/>
                  </a:cubicBezTo>
                  <a:cubicBezTo>
                    <a:pt x="152665" y="206288"/>
                    <a:pt x="173436" y="205345"/>
                    <a:pt x="187599" y="205345"/>
                  </a:cubicBezTo>
                  <a:close/>
                  <a:moveTo>
                    <a:pt x="418981" y="135486"/>
                  </a:moveTo>
                  <a:cubicBezTo>
                    <a:pt x="433144" y="135486"/>
                    <a:pt x="454020" y="136534"/>
                    <a:pt x="471959" y="145231"/>
                  </a:cubicBezTo>
                  <a:cubicBezTo>
                    <a:pt x="478988" y="148584"/>
                    <a:pt x="481820" y="156967"/>
                    <a:pt x="478463" y="163882"/>
                  </a:cubicBezTo>
                  <a:cubicBezTo>
                    <a:pt x="476050" y="168912"/>
                    <a:pt x="471015" y="171741"/>
                    <a:pt x="465874" y="171741"/>
                  </a:cubicBezTo>
                  <a:cubicBezTo>
                    <a:pt x="463881" y="171741"/>
                    <a:pt x="461783" y="171322"/>
                    <a:pt x="459790" y="170379"/>
                  </a:cubicBezTo>
                  <a:cubicBezTo>
                    <a:pt x="446991" y="164197"/>
                    <a:pt x="430416" y="163463"/>
                    <a:pt x="418981" y="163463"/>
                  </a:cubicBezTo>
                  <a:cubicBezTo>
                    <a:pt x="407652" y="163463"/>
                    <a:pt x="391077" y="164197"/>
                    <a:pt x="378278" y="170379"/>
                  </a:cubicBezTo>
                  <a:cubicBezTo>
                    <a:pt x="371249" y="173732"/>
                    <a:pt x="362962" y="170903"/>
                    <a:pt x="359500" y="163882"/>
                  </a:cubicBezTo>
                  <a:cubicBezTo>
                    <a:pt x="356143" y="156967"/>
                    <a:pt x="359080" y="148584"/>
                    <a:pt x="366004" y="145231"/>
                  </a:cubicBezTo>
                  <a:cubicBezTo>
                    <a:pt x="384048" y="136534"/>
                    <a:pt x="404924" y="135486"/>
                    <a:pt x="418981" y="135486"/>
                  </a:cubicBezTo>
                  <a:close/>
                  <a:moveTo>
                    <a:pt x="187599" y="135486"/>
                  </a:moveTo>
                  <a:cubicBezTo>
                    <a:pt x="201761" y="135486"/>
                    <a:pt x="222532" y="136534"/>
                    <a:pt x="240576" y="145231"/>
                  </a:cubicBezTo>
                  <a:cubicBezTo>
                    <a:pt x="247500" y="148584"/>
                    <a:pt x="250437" y="156967"/>
                    <a:pt x="247080" y="163882"/>
                  </a:cubicBezTo>
                  <a:cubicBezTo>
                    <a:pt x="244667" y="168912"/>
                    <a:pt x="239632" y="171741"/>
                    <a:pt x="234491" y="171741"/>
                  </a:cubicBezTo>
                  <a:cubicBezTo>
                    <a:pt x="232393" y="171741"/>
                    <a:pt x="230295" y="171322"/>
                    <a:pt x="228407" y="170379"/>
                  </a:cubicBezTo>
                  <a:cubicBezTo>
                    <a:pt x="215503" y="164197"/>
                    <a:pt x="198928" y="163463"/>
                    <a:pt x="187599" y="163463"/>
                  </a:cubicBezTo>
                  <a:cubicBezTo>
                    <a:pt x="176269" y="163463"/>
                    <a:pt x="159694" y="164197"/>
                    <a:pt x="146790" y="170379"/>
                  </a:cubicBezTo>
                  <a:cubicBezTo>
                    <a:pt x="139866" y="173732"/>
                    <a:pt x="131474" y="170903"/>
                    <a:pt x="128117" y="163882"/>
                  </a:cubicBezTo>
                  <a:cubicBezTo>
                    <a:pt x="124760" y="156967"/>
                    <a:pt x="127697" y="148584"/>
                    <a:pt x="134621" y="145231"/>
                  </a:cubicBezTo>
                  <a:cubicBezTo>
                    <a:pt x="152665" y="136534"/>
                    <a:pt x="173436" y="135486"/>
                    <a:pt x="187599" y="135486"/>
                  </a:cubicBezTo>
                  <a:close/>
                  <a:moveTo>
                    <a:pt x="420335" y="64541"/>
                  </a:moveTo>
                  <a:cubicBezTo>
                    <a:pt x="392215" y="64541"/>
                    <a:pt x="363885" y="67998"/>
                    <a:pt x="335660" y="75018"/>
                  </a:cubicBezTo>
                  <a:lnTo>
                    <a:pt x="335660" y="163552"/>
                  </a:lnTo>
                  <a:cubicBezTo>
                    <a:pt x="335660" y="224949"/>
                    <a:pt x="335660" y="328151"/>
                    <a:pt x="335660" y="389548"/>
                  </a:cubicBezTo>
                  <a:cubicBezTo>
                    <a:pt x="363780" y="383681"/>
                    <a:pt x="392110" y="380747"/>
                    <a:pt x="420335" y="380747"/>
                  </a:cubicBezTo>
                  <a:cubicBezTo>
                    <a:pt x="448456" y="380747"/>
                    <a:pt x="476786" y="383681"/>
                    <a:pt x="505011" y="389548"/>
                  </a:cubicBezTo>
                  <a:lnTo>
                    <a:pt x="505011" y="163552"/>
                  </a:lnTo>
                  <a:lnTo>
                    <a:pt x="505011" y="75018"/>
                  </a:lnTo>
                  <a:cubicBezTo>
                    <a:pt x="476786" y="67998"/>
                    <a:pt x="448351" y="64541"/>
                    <a:pt x="420335" y="64541"/>
                  </a:cubicBezTo>
                  <a:close/>
                  <a:moveTo>
                    <a:pt x="186245" y="64541"/>
                  </a:moveTo>
                  <a:cubicBezTo>
                    <a:pt x="158229" y="64541"/>
                    <a:pt x="129794" y="67998"/>
                    <a:pt x="101569" y="75018"/>
                  </a:cubicBezTo>
                  <a:lnTo>
                    <a:pt x="101569" y="163552"/>
                  </a:lnTo>
                  <a:lnTo>
                    <a:pt x="101569" y="389548"/>
                  </a:lnTo>
                  <a:cubicBezTo>
                    <a:pt x="129794" y="383681"/>
                    <a:pt x="158124" y="380747"/>
                    <a:pt x="186245" y="380747"/>
                  </a:cubicBezTo>
                  <a:cubicBezTo>
                    <a:pt x="214365" y="380747"/>
                    <a:pt x="242800" y="383681"/>
                    <a:pt x="270920" y="389548"/>
                  </a:cubicBezTo>
                  <a:lnTo>
                    <a:pt x="270920" y="152760"/>
                  </a:lnTo>
                  <a:lnTo>
                    <a:pt x="270920" y="75018"/>
                  </a:lnTo>
                  <a:cubicBezTo>
                    <a:pt x="242695" y="67998"/>
                    <a:pt x="214365" y="64541"/>
                    <a:pt x="186245" y="64541"/>
                  </a:cubicBezTo>
                  <a:close/>
                  <a:moveTo>
                    <a:pt x="186245" y="0"/>
                  </a:moveTo>
                  <a:cubicBezTo>
                    <a:pt x="225172" y="0"/>
                    <a:pt x="264520" y="5658"/>
                    <a:pt x="303238" y="16869"/>
                  </a:cubicBezTo>
                  <a:cubicBezTo>
                    <a:pt x="342060" y="5658"/>
                    <a:pt x="381408" y="0"/>
                    <a:pt x="420335" y="0"/>
                  </a:cubicBezTo>
                  <a:cubicBezTo>
                    <a:pt x="462516" y="0"/>
                    <a:pt x="505116" y="6601"/>
                    <a:pt x="546982" y="19802"/>
                  </a:cubicBezTo>
                  <a:cubicBezTo>
                    <a:pt x="559258" y="23679"/>
                    <a:pt x="567967" y="34366"/>
                    <a:pt x="569436" y="46834"/>
                  </a:cubicBezTo>
                  <a:lnTo>
                    <a:pt x="574263" y="46834"/>
                  </a:lnTo>
                  <a:cubicBezTo>
                    <a:pt x="592100" y="46834"/>
                    <a:pt x="606580" y="61293"/>
                    <a:pt x="606580" y="79209"/>
                  </a:cubicBezTo>
                  <a:lnTo>
                    <a:pt x="606580" y="428734"/>
                  </a:lnTo>
                  <a:cubicBezTo>
                    <a:pt x="606580" y="446545"/>
                    <a:pt x="592100" y="461004"/>
                    <a:pt x="574263" y="461004"/>
                  </a:cubicBezTo>
                  <a:lnTo>
                    <a:pt x="32317" y="461004"/>
                  </a:lnTo>
                  <a:cubicBezTo>
                    <a:pt x="14480" y="461004"/>
                    <a:pt x="0" y="446545"/>
                    <a:pt x="0" y="428734"/>
                  </a:cubicBezTo>
                  <a:lnTo>
                    <a:pt x="0" y="79209"/>
                  </a:lnTo>
                  <a:cubicBezTo>
                    <a:pt x="0" y="61293"/>
                    <a:pt x="14480" y="46939"/>
                    <a:pt x="32317" y="46939"/>
                  </a:cubicBezTo>
                  <a:lnTo>
                    <a:pt x="37144" y="46939"/>
                  </a:lnTo>
                  <a:cubicBezTo>
                    <a:pt x="38613" y="34366"/>
                    <a:pt x="47322" y="23679"/>
                    <a:pt x="59598" y="19802"/>
                  </a:cubicBezTo>
                  <a:cubicBezTo>
                    <a:pt x="101464" y="6601"/>
                    <a:pt x="144064" y="0"/>
                    <a:pt x="1862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208E16-2073-4AD4-985E-774898116107}"/>
              </a:ext>
            </a:extLst>
          </p:cNvPr>
          <p:cNvGrpSpPr/>
          <p:nvPr/>
        </p:nvGrpSpPr>
        <p:grpSpPr>
          <a:xfrm>
            <a:off x="3558903" y="2175526"/>
            <a:ext cx="1459644" cy="1459643"/>
            <a:chOff x="3558903" y="2175526"/>
            <a:chExt cx="1459644" cy="1459643"/>
          </a:xfrm>
        </p:grpSpPr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0305AF6B-1172-4F26-984D-09902ADC83AF}"/>
                </a:ext>
              </a:extLst>
            </p:cNvPr>
            <p:cNvSpPr/>
            <p:nvPr/>
          </p:nvSpPr>
          <p:spPr>
            <a:xfrm>
              <a:off x="3558903" y="2175526"/>
              <a:ext cx="1459644" cy="1459643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39" name="studying_366194">
              <a:extLst>
                <a:ext uri="{FF2B5EF4-FFF2-40B4-BE49-F238E27FC236}">
                  <a16:creationId xmlns:a16="http://schemas.microsoft.com/office/drawing/2014/main" id="{467F20EC-6D38-48F4-984D-702AD744EA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4209" y="2490638"/>
              <a:ext cx="909739" cy="760986"/>
            </a:xfrm>
            <a:custGeom>
              <a:avLst/>
              <a:gdLst>
                <a:gd name="T0" fmla="*/ 6602 w 6827"/>
                <a:gd name="T1" fmla="*/ 2044 h 5719"/>
                <a:gd name="T2" fmla="*/ 4833 w 6827"/>
                <a:gd name="T3" fmla="*/ 2044 h 5719"/>
                <a:gd name="T4" fmla="*/ 4833 w 6827"/>
                <a:gd name="T5" fmla="*/ 226 h 5719"/>
                <a:gd name="T6" fmla="*/ 4606 w 6827"/>
                <a:gd name="T7" fmla="*/ 0 h 5719"/>
                <a:gd name="T8" fmla="*/ 4380 w 6827"/>
                <a:gd name="T9" fmla="*/ 226 h 5719"/>
                <a:gd name="T10" fmla="*/ 4380 w 6827"/>
                <a:gd name="T11" fmla="*/ 307 h 5719"/>
                <a:gd name="T12" fmla="*/ 2447 w 6827"/>
                <a:gd name="T13" fmla="*/ 307 h 5719"/>
                <a:gd name="T14" fmla="*/ 2447 w 6827"/>
                <a:gd name="T15" fmla="*/ 226 h 5719"/>
                <a:gd name="T16" fmla="*/ 2220 w 6827"/>
                <a:gd name="T17" fmla="*/ 0 h 5719"/>
                <a:gd name="T18" fmla="*/ 1994 w 6827"/>
                <a:gd name="T19" fmla="*/ 226 h 5719"/>
                <a:gd name="T20" fmla="*/ 1994 w 6827"/>
                <a:gd name="T21" fmla="*/ 2044 h 5719"/>
                <a:gd name="T22" fmla="*/ 225 w 6827"/>
                <a:gd name="T23" fmla="*/ 2044 h 5719"/>
                <a:gd name="T24" fmla="*/ 0 w 6827"/>
                <a:gd name="T25" fmla="*/ 2270 h 5719"/>
                <a:gd name="T26" fmla="*/ 0 w 6827"/>
                <a:gd name="T27" fmla="*/ 5493 h 5719"/>
                <a:gd name="T28" fmla="*/ 227 w 6827"/>
                <a:gd name="T29" fmla="*/ 5719 h 5719"/>
                <a:gd name="T30" fmla="*/ 453 w 6827"/>
                <a:gd name="T31" fmla="*/ 5493 h 5719"/>
                <a:gd name="T32" fmla="*/ 453 w 6827"/>
                <a:gd name="T33" fmla="*/ 3267 h 5719"/>
                <a:gd name="T34" fmla="*/ 1933 w 6827"/>
                <a:gd name="T35" fmla="*/ 3267 h 5719"/>
                <a:gd name="T36" fmla="*/ 1933 w 6827"/>
                <a:gd name="T37" fmla="*/ 5049 h 5719"/>
                <a:gd name="T38" fmla="*/ 2160 w 6827"/>
                <a:gd name="T39" fmla="*/ 5276 h 5719"/>
                <a:gd name="T40" fmla="*/ 2386 w 6827"/>
                <a:gd name="T41" fmla="*/ 5049 h 5719"/>
                <a:gd name="T42" fmla="*/ 2386 w 6827"/>
                <a:gd name="T43" fmla="*/ 3932 h 5719"/>
                <a:gd name="T44" fmla="*/ 4425 w 6827"/>
                <a:gd name="T45" fmla="*/ 3932 h 5719"/>
                <a:gd name="T46" fmla="*/ 4425 w 6827"/>
                <a:gd name="T47" fmla="*/ 5049 h 5719"/>
                <a:gd name="T48" fmla="*/ 4652 w 6827"/>
                <a:gd name="T49" fmla="*/ 5276 h 5719"/>
                <a:gd name="T50" fmla="*/ 4878 w 6827"/>
                <a:gd name="T51" fmla="*/ 5049 h 5719"/>
                <a:gd name="T52" fmla="*/ 4878 w 6827"/>
                <a:gd name="T53" fmla="*/ 3267 h 5719"/>
                <a:gd name="T54" fmla="*/ 6374 w 6827"/>
                <a:gd name="T55" fmla="*/ 3267 h 5719"/>
                <a:gd name="T56" fmla="*/ 6374 w 6827"/>
                <a:gd name="T57" fmla="*/ 5493 h 5719"/>
                <a:gd name="T58" fmla="*/ 6600 w 6827"/>
                <a:gd name="T59" fmla="*/ 5719 h 5719"/>
                <a:gd name="T60" fmla="*/ 6827 w 6827"/>
                <a:gd name="T61" fmla="*/ 5493 h 5719"/>
                <a:gd name="T62" fmla="*/ 6827 w 6827"/>
                <a:gd name="T63" fmla="*/ 2270 h 5719"/>
                <a:gd name="T64" fmla="*/ 6602 w 6827"/>
                <a:gd name="T65" fmla="*/ 2044 h 5719"/>
                <a:gd name="T66" fmla="*/ 4380 w 6827"/>
                <a:gd name="T67" fmla="*/ 3479 h 5719"/>
                <a:gd name="T68" fmla="*/ 2447 w 6827"/>
                <a:gd name="T69" fmla="*/ 3479 h 5719"/>
                <a:gd name="T70" fmla="*/ 2447 w 6827"/>
                <a:gd name="T71" fmla="*/ 3267 h 5719"/>
                <a:gd name="T72" fmla="*/ 4380 w 6827"/>
                <a:gd name="T73" fmla="*/ 3267 h 5719"/>
                <a:gd name="T74" fmla="*/ 4380 w 6827"/>
                <a:gd name="T75" fmla="*/ 3479 h 5719"/>
                <a:gd name="T76" fmla="*/ 4380 w 6827"/>
                <a:gd name="T77" fmla="*/ 2044 h 5719"/>
                <a:gd name="T78" fmla="*/ 2447 w 6827"/>
                <a:gd name="T79" fmla="*/ 2044 h 5719"/>
                <a:gd name="T80" fmla="*/ 2447 w 6827"/>
                <a:gd name="T81" fmla="*/ 1500 h 5719"/>
                <a:gd name="T82" fmla="*/ 4380 w 6827"/>
                <a:gd name="T83" fmla="*/ 1500 h 5719"/>
                <a:gd name="T84" fmla="*/ 4380 w 6827"/>
                <a:gd name="T85" fmla="*/ 2044 h 5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27" h="5719">
                  <a:moveTo>
                    <a:pt x="6602" y="2044"/>
                  </a:moveTo>
                  <a:lnTo>
                    <a:pt x="4833" y="2044"/>
                  </a:lnTo>
                  <a:lnTo>
                    <a:pt x="4833" y="226"/>
                  </a:lnTo>
                  <a:cubicBezTo>
                    <a:pt x="4833" y="101"/>
                    <a:pt x="4732" y="0"/>
                    <a:pt x="4606" y="0"/>
                  </a:cubicBezTo>
                  <a:cubicBezTo>
                    <a:pt x="4481" y="0"/>
                    <a:pt x="4380" y="101"/>
                    <a:pt x="4380" y="226"/>
                  </a:cubicBezTo>
                  <a:lnTo>
                    <a:pt x="4380" y="307"/>
                  </a:lnTo>
                  <a:lnTo>
                    <a:pt x="2447" y="307"/>
                  </a:lnTo>
                  <a:lnTo>
                    <a:pt x="2447" y="226"/>
                  </a:lnTo>
                  <a:cubicBezTo>
                    <a:pt x="2447" y="101"/>
                    <a:pt x="2345" y="0"/>
                    <a:pt x="2220" y="0"/>
                  </a:cubicBezTo>
                  <a:cubicBezTo>
                    <a:pt x="2095" y="0"/>
                    <a:pt x="1994" y="101"/>
                    <a:pt x="1994" y="226"/>
                  </a:cubicBezTo>
                  <a:lnTo>
                    <a:pt x="1994" y="2044"/>
                  </a:lnTo>
                  <a:lnTo>
                    <a:pt x="225" y="2044"/>
                  </a:lnTo>
                  <a:cubicBezTo>
                    <a:pt x="100" y="2044"/>
                    <a:pt x="0" y="2145"/>
                    <a:pt x="0" y="2270"/>
                  </a:cubicBezTo>
                  <a:lnTo>
                    <a:pt x="0" y="5493"/>
                  </a:lnTo>
                  <a:cubicBezTo>
                    <a:pt x="0" y="5618"/>
                    <a:pt x="101" y="5719"/>
                    <a:pt x="227" y="5719"/>
                  </a:cubicBezTo>
                  <a:cubicBezTo>
                    <a:pt x="352" y="5719"/>
                    <a:pt x="453" y="5618"/>
                    <a:pt x="453" y="5493"/>
                  </a:cubicBezTo>
                  <a:lnTo>
                    <a:pt x="453" y="3267"/>
                  </a:lnTo>
                  <a:lnTo>
                    <a:pt x="1933" y="3267"/>
                  </a:lnTo>
                  <a:lnTo>
                    <a:pt x="1933" y="5049"/>
                  </a:lnTo>
                  <a:cubicBezTo>
                    <a:pt x="1933" y="5174"/>
                    <a:pt x="2035" y="5276"/>
                    <a:pt x="2160" y="5276"/>
                  </a:cubicBezTo>
                  <a:cubicBezTo>
                    <a:pt x="2285" y="5276"/>
                    <a:pt x="2386" y="5174"/>
                    <a:pt x="2386" y="5049"/>
                  </a:cubicBezTo>
                  <a:lnTo>
                    <a:pt x="2386" y="3932"/>
                  </a:lnTo>
                  <a:lnTo>
                    <a:pt x="4425" y="3932"/>
                  </a:lnTo>
                  <a:lnTo>
                    <a:pt x="4425" y="5049"/>
                  </a:lnTo>
                  <a:cubicBezTo>
                    <a:pt x="4425" y="5174"/>
                    <a:pt x="4527" y="5276"/>
                    <a:pt x="4652" y="5276"/>
                  </a:cubicBezTo>
                  <a:cubicBezTo>
                    <a:pt x="4777" y="5276"/>
                    <a:pt x="4878" y="5174"/>
                    <a:pt x="4878" y="5049"/>
                  </a:cubicBezTo>
                  <a:lnTo>
                    <a:pt x="4878" y="3267"/>
                  </a:lnTo>
                  <a:lnTo>
                    <a:pt x="6374" y="3267"/>
                  </a:lnTo>
                  <a:lnTo>
                    <a:pt x="6374" y="5493"/>
                  </a:lnTo>
                  <a:cubicBezTo>
                    <a:pt x="6374" y="5618"/>
                    <a:pt x="6475" y="5719"/>
                    <a:pt x="6600" y="5719"/>
                  </a:cubicBezTo>
                  <a:cubicBezTo>
                    <a:pt x="6725" y="5719"/>
                    <a:pt x="6827" y="5618"/>
                    <a:pt x="6827" y="5493"/>
                  </a:cubicBezTo>
                  <a:lnTo>
                    <a:pt x="6827" y="2270"/>
                  </a:lnTo>
                  <a:cubicBezTo>
                    <a:pt x="6827" y="2145"/>
                    <a:pt x="6727" y="2044"/>
                    <a:pt x="6602" y="2044"/>
                  </a:cubicBezTo>
                  <a:close/>
                  <a:moveTo>
                    <a:pt x="4380" y="3479"/>
                  </a:moveTo>
                  <a:lnTo>
                    <a:pt x="2447" y="3479"/>
                  </a:lnTo>
                  <a:lnTo>
                    <a:pt x="2447" y="3267"/>
                  </a:lnTo>
                  <a:lnTo>
                    <a:pt x="4380" y="3267"/>
                  </a:lnTo>
                  <a:lnTo>
                    <a:pt x="4380" y="3479"/>
                  </a:lnTo>
                  <a:close/>
                  <a:moveTo>
                    <a:pt x="4380" y="2044"/>
                  </a:moveTo>
                  <a:lnTo>
                    <a:pt x="2447" y="2044"/>
                  </a:lnTo>
                  <a:lnTo>
                    <a:pt x="2447" y="1500"/>
                  </a:lnTo>
                  <a:lnTo>
                    <a:pt x="4380" y="1500"/>
                  </a:lnTo>
                  <a:lnTo>
                    <a:pt x="4380" y="20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973BBD-E0B1-42B9-9BA4-00C073DE469A}"/>
              </a:ext>
            </a:extLst>
          </p:cNvPr>
          <p:cNvGrpSpPr/>
          <p:nvPr/>
        </p:nvGrpSpPr>
        <p:grpSpPr>
          <a:xfrm>
            <a:off x="2240779" y="2280911"/>
            <a:ext cx="1113973" cy="1113971"/>
            <a:chOff x="2240779" y="2280911"/>
            <a:chExt cx="1113973" cy="1113971"/>
          </a:xfrm>
        </p:grpSpPr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F15C5DBD-7BD1-493B-A06A-4D1BF92EA34D}"/>
                </a:ext>
              </a:extLst>
            </p:cNvPr>
            <p:cNvSpPr/>
            <p:nvPr/>
          </p:nvSpPr>
          <p:spPr>
            <a:xfrm>
              <a:off x="2240779" y="2280911"/>
              <a:ext cx="1113973" cy="1113971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40" name="library-books_18476">
              <a:extLst>
                <a:ext uri="{FF2B5EF4-FFF2-40B4-BE49-F238E27FC236}">
                  <a16:creationId xmlns:a16="http://schemas.microsoft.com/office/drawing/2014/main" id="{EFAD309E-3B29-49AA-BEB6-ED4F7E0B52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49874" y="2613460"/>
              <a:ext cx="609685" cy="515343"/>
            </a:xfrm>
            <a:custGeom>
              <a:avLst/>
              <a:gdLst>
                <a:gd name="connsiteX0" fmla="*/ 217420 w 608094"/>
                <a:gd name="connsiteY0" fmla="*/ 438401 h 513999"/>
                <a:gd name="connsiteX1" fmla="*/ 205206 w 608094"/>
                <a:gd name="connsiteY1" fmla="*/ 450598 h 513999"/>
                <a:gd name="connsiteX2" fmla="*/ 217420 w 608094"/>
                <a:gd name="connsiteY2" fmla="*/ 462795 h 513999"/>
                <a:gd name="connsiteX3" fmla="*/ 276185 w 608094"/>
                <a:gd name="connsiteY3" fmla="*/ 462680 h 513999"/>
                <a:gd name="connsiteX4" fmla="*/ 288399 w 608094"/>
                <a:gd name="connsiteY4" fmla="*/ 450598 h 513999"/>
                <a:gd name="connsiteX5" fmla="*/ 276185 w 608094"/>
                <a:gd name="connsiteY5" fmla="*/ 438516 h 513999"/>
                <a:gd name="connsiteX6" fmla="*/ 41718 w 608094"/>
                <a:gd name="connsiteY6" fmla="*/ 438401 h 513999"/>
                <a:gd name="connsiteX7" fmla="*/ 29502 w 608094"/>
                <a:gd name="connsiteY7" fmla="*/ 450598 h 513999"/>
                <a:gd name="connsiteX8" fmla="*/ 41718 w 608094"/>
                <a:gd name="connsiteY8" fmla="*/ 462795 h 513999"/>
                <a:gd name="connsiteX9" fmla="*/ 100491 w 608094"/>
                <a:gd name="connsiteY9" fmla="*/ 462680 h 513999"/>
                <a:gd name="connsiteX10" fmla="*/ 112591 w 608094"/>
                <a:gd name="connsiteY10" fmla="*/ 450598 h 513999"/>
                <a:gd name="connsiteX11" fmla="*/ 100491 w 608094"/>
                <a:gd name="connsiteY11" fmla="*/ 438516 h 513999"/>
                <a:gd name="connsiteX12" fmla="*/ 217535 w 608094"/>
                <a:gd name="connsiteY12" fmla="*/ 90327 h 513999"/>
                <a:gd name="connsiteX13" fmla="*/ 205321 w 608094"/>
                <a:gd name="connsiteY13" fmla="*/ 102524 h 513999"/>
                <a:gd name="connsiteX14" fmla="*/ 217535 w 608094"/>
                <a:gd name="connsiteY14" fmla="*/ 114721 h 513999"/>
                <a:gd name="connsiteX15" fmla="*/ 276300 w 608094"/>
                <a:gd name="connsiteY15" fmla="*/ 114721 h 513999"/>
                <a:gd name="connsiteX16" fmla="*/ 288399 w 608094"/>
                <a:gd name="connsiteY16" fmla="*/ 102524 h 513999"/>
                <a:gd name="connsiteX17" fmla="*/ 276300 w 608094"/>
                <a:gd name="connsiteY17" fmla="*/ 90327 h 513999"/>
                <a:gd name="connsiteX18" fmla="*/ 41718 w 608094"/>
                <a:gd name="connsiteY18" fmla="*/ 90327 h 513999"/>
                <a:gd name="connsiteX19" fmla="*/ 29617 w 608094"/>
                <a:gd name="connsiteY19" fmla="*/ 102524 h 513999"/>
                <a:gd name="connsiteX20" fmla="*/ 41718 w 608094"/>
                <a:gd name="connsiteY20" fmla="*/ 114721 h 513999"/>
                <a:gd name="connsiteX21" fmla="*/ 100491 w 608094"/>
                <a:gd name="connsiteY21" fmla="*/ 114721 h 513999"/>
                <a:gd name="connsiteX22" fmla="*/ 112591 w 608094"/>
                <a:gd name="connsiteY22" fmla="*/ 102524 h 513999"/>
                <a:gd name="connsiteX23" fmla="*/ 100491 w 608094"/>
                <a:gd name="connsiteY23" fmla="*/ 90327 h 513999"/>
                <a:gd name="connsiteX24" fmla="*/ 357302 w 608094"/>
                <a:gd name="connsiteY24" fmla="*/ 33254 h 513999"/>
                <a:gd name="connsiteX25" fmla="*/ 381620 w 608094"/>
                <a:gd name="connsiteY25" fmla="*/ 48903 h 513999"/>
                <a:gd name="connsiteX26" fmla="*/ 476931 w 608094"/>
                <a:gd name="connsiteY26" fmla="*/ 484904 h 513999"/>
                <a:gd name="connsiteX27" fmla="*/ 461257 w 608094"/>
                <a:gd name="connsiteY27" fmla="*/ 509299 h 513999"/>
                <a:gd name="connsiteX28" fmla="*/ 436939 w 608094"/>
                <a:gd name="connsiteY28" fmla="*/ 493649 h 513999"/>
                <a:gd name="connsiteX29" fmla="*/ 341628 w 608094"/>
                <a:gd name="connsiteY29" fmla="*/ 57534 h 513999"/>
                <a:gd name="connsiteX30" fmla="*/ 357302 w 608094"/>
                <a:gd name="connsiteY30" fmla="*/ 33254 h 513999"/>
                <a:gd name="connsiteX31" fmla="*/ 405056 w 608094"/>
                <a:gd name="connsiteY31" fmla="*/ 22956 h 513999"/>
                <a:gd name="connsiteX32" fmla="*/ 416229 w 608094"/>
                <a:gd name="connsiteY32" fmla="*/ 30089 h 513999"/>
                <a:gd name="connsiteX33" fmla="*/ 516092 w 608094"/>
                <a:gd name="connsiteY33" fmla="*/ 487647 h 513999"/>
                <a:gd name="connsiteX34" fmla="*/ 508951 w 608094"/>
                <a:gd name="connsiteY34" fmla="*/ 498807 h 513999"/>
                <a:gd name="connsiteX35" fmla="*/ 497663 w 608094"/>
                <a:gd name="connsiteY35" fmla="*/ 491674 h 513999"/>
                <a:gd name="connsiteX36" fmla="*/ 397800 w 608094"/>
                <a:gd name="connsiteY36" fmla="*/ 34116 h 513999"/>
                <a:gd name="connsiteX37" fmla="*/ 405056 w 608094"/>
                <a:gd name="connsiteY37" fmla="*/ 22956 h 513999"/>
                <a:gd name="connsiteX38" fmla="*/ 437759 w 608094"/>
                <a:gd name="connsiteY38" fmla="*/ 15758 h 513999"/>
                <a:gd name="connsiteX39" fmla="*/ 449054 w 608094"/>
                <a:gd name="connsiteY39" fmla="*/ 22892 h 513999"/>
                <a:gd name="connsiteX40" fmla="*/ 548976 w 608094"/>
                <a:gd name="connsiteY40" fmla="*/ 480517 h 513999"/>
                <a:gd name="connsiteX41" fmla="*/ 541715 w 608094"/>
                <a:gd name="connsiteY41" fmla="*/ 491679 h 513999"/>
                <a:gd name="connsiteX42" fmla="*/ 530535 w 608094"/>
                <a:gd name="connsiteY42" fmla="*/ 484544 h 513999"/>
                <a:gd name="connsiteX43" fmla="*/ 430614 w 608094"/>
                <a:gd name="connsiteY43" fmla="*/ 26920 h 513999"/>
                <a:gd name="connsiteX44" fmla="*/ 437759 w 608094"/>
                <a:gd name="connsiteY44" fmla="*/ 15758 h 513999"/>
                <a:gd name="connsiteX45" fmla="*/ 488012 w 608094"/>
                <a:gd name="connsiteY45" fmla="*/ 4886 h 513999"/>
                <a:gd name="connsiteX46" fmla="*/ 512325 w 608094"/>
                <a:gd name="connsiteY46" fmla="*/ 20419 h 513999"/>
                <a:gd name="connsiteX47" fmla="*/ 607618 w 608094"/>
                <a:gd name="connsiteY47" fmla="*/ 456470 h 513999"/>
                <a:gd name="connsiteX48" fmla="*/ 591947 w 608094"/>
                <a:gd name="connsiteY48" fmla="*/ 480746 h 513999"/>
                <a:gd name="connsiteX49" fmla="*/ 567634 w 608094"/>
                <a:gd name="connsiteY49" fmla="*/ 465099 h 513999"/>
                <a:gd name="connsiteX50" fmla="*/ 472456 w 608094"/>
                <a:gd name="connsiteY50" fmla="*/ 29163 h 513999"/>
                <a:gd name="connsiteX51" fmla="*/ 488012 w 608094"/>
                <a:gd name="connsiteY51" fmla="*/ 4886 h 513999"/>
                <a:gd name="connsiteX52" fmla="*/ 210622 w 608094"/>
                <a:gd name="connsiteY52" fmla="*/ 0 h 513999"/>
                <a:gd name="connsiteX53" fmla="*/ 283099 w 608094"/>
                <a:gd name="connsiteY53" fmla="*/ 115 h 513999"/>
                <a:gd name="connsiteX54" fmla="*/ 317782 w 608094"/>
                <a:gd name="connsiteY54" fmla="*/ 34750 h 513999"/>
                <a:gd name="connsiteX55" fmla="*/ 317551 w 608094"/>
                <a:gd name="connsiteY55" fmla="*/ 479364 h 513999"/>
                <a:gd name="connsiteX56" fmla="*/ 282868 w 608094"/>
                <a:gd name="connsiteY56" fmla="*/ 513999 h 513999"/>
                <a:gd name="connsiteX57" fmla="*/ 210391 w 608094"/>
                <a:gd name="connsiteY57" fmla="*/ 513999 h 513999"/>
                <a:gd name="connsiteX58" fmla="*/ 175708 w 608094"/>
                <a:gd name="connsiteY58" fmla="*/ 479249 h 513999"/>
                <a:gd name="connsiteX59" fmla="*/ 176054 w 608094"/>
                <a:gd name="connsiteY59" fmla="*/ 34635 h 513999"/>
                <a:gd name="connsiteX60" fmla="*/ 210622 w 608094"/>
                <a:gd name="connsiteY60" fmla="*/ 0 h 513999"/>
                <a:gd name="connsiteX61" fmla="*/ 34918 w 608094"/>
                <a:gd name="connsiteY61" fmla="*/ 0 h 513999"/>
                <a:gd name="connsiteX62" fmla="*/ 107290 w 608094"/>
                <a:gd name="connsiteY62" fmla="*/ 115 h 513999"/>
                <a:gd name="connsiteX63" fmla="*/ 141978 w 608094"/>
                <a:gd name="connsiteY63" fmla="*/ 34750 h 513999"/>
                <a:gd name="connsiteX64" fmla="*/ 141748 w 608094"/>
                <a:gd name="connsiteY64" fmla="*/ 479364 h 513999"/>
                <a:gd name="connsiteX65" fmla="*/ 106944 w 608094"/>
                <a:gd name="connsiteY65" fmla="*/ 513999 h 513999"/>
                <a:gd name="connsiteX66" fmla="*/ 34573 w 608094"/>
                <a:gd name="connsiteY66" fmla="*/ 513999 h 513999"/>
                <a:gd name="connsiteX67" fmla="*/ 0 w 608094"/>
                <a:gd name="connsiteY67" fmla="*/ 479249 h 513999"/>
                <a:gd name="connsiteX68" fmla="*/ 230 w 608094"/>
                <a:gd name="connsiteY68" fmla="*/ 34635 h 513999"/>
                <a:gd name="connsiteX69" fmla="*/ 34918 w 608094"/>
                <a:gd name="connsiteY69" fmla="*/ 0 h 51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8094" h="513999">
                  <a:moveTo>
                    <a:pt x="217420" y="438401"/>
                  </a:moveTo>
                  <a:cubicBezTo>
                    <a:pt x="210737" y="438401"/>
                    <a:pt x="205206" y="443924"/>
                    <a:pt x="205206" y="450598"/>
                  </a:cubicBezTo>
                  <a:cubicBezTo>
                    <a:pt x="205206" y="457272"/>
                    <a:pt x="210737" y="462795"/>
                    <a:pt x="217420" y="462795"/>
                  </a:cubicBezTo>
                  <a:lnTo>
                    <a:pt x="276185" y="462680"/>
                  </a:lnTo>
                  <a:cubicBezTo>
                    <a:pt x="282983" y="462680"/>
                    <a:pt x="288399" y="457387"/>
                    <a:pt x="288399" y="450598"/>
                  </a:cubicBezTo>
                  <a:cubicBezTo>
                    <a:pt x="288399" y="443924"/>
                    <a:pt x="282868" y="438516"/>
                    <a:pt x="276185" y="438516"/>
                  </a:cubicBezTo>
                  <a:close/>
                  <a:moveTo>
                    <a:pt x="41718" y="438401"/>
                  </a:moveTo>
                  <a:cubicBezTo>
                    <a:pt x="34918" y="438401"/>
                    <a:pt x="29502" y="443924"/>
                    <a:pt x="29502" y="450598"/>
                  </a:cubicBezTo>
                  <a:cubicBezTo>
                    <a:pt x="29502" y="457272"/>
                    <a:pt x="35034" y="462795"/>
                    <a:pt x="41718" y="462795"/>
                  </a:cubicBezTo>
                  <a:lnTo>
                    <a:pt x="100491" y="462680"/>
                  </a:lnTo>
                  <a:cubicBezTo>
                    <a:pt x="107175" y="462680"/>
                    <a:pt x="112591" y="457387"/>
                    <a:pt x="112591" y="450598"/>
                  </a:cubicBezTo>
                  <a:cubicBezTo>
                    <a:pt x="112591" y="443924"/>
                    <a:pt x="107175" y="438516"/>
                    <a:pt x="100491" y="438516"/>
                  </a:cubicBezTo>
                  <a:close/>
                  <a:moveTo>
                    <a:pt x="217535" y="90327"/>
                  </a:moveTo>
                  <a:cubicBezTo>
                    <a:pt x="210737" y="90327"/>
                    <a:pt x="205321" y="95850"/>
                    <a:pt x="205321" y="102524"/>
                  </a:cubicBezTo>
                  <a:cubicBezTo>
                    <a:pt x="205321" y="109198"/>
                    <a:pt x="210737" y="114721"/>
                    <a:pt x="217535" y="114721"/>
                  </a:cubicBezTo>
                  <a:lnTo>
                    <a:pt x="276300" y="114721"/>
                  </a:lnTo>
                  <a:cubicBezTo>
                    <a:pt x="282983" y="114721"/>
                    <a:pt x="288399" y="109198"/>
                    <a:pt x="288399" y="102524"/>
                  </a:cubicBezTo>
                  <a:cubicBezTo>
                    <a:pt x="288399" y="95850"/>
                    <a:pt x="282983" y="90327"/>
                    <a:pt x="276300" y="90327"/>
                  </a:cubicBezTo>
                  <a:close/>
                  <a:moveTo>
                    <a:pt x="41718" y="90327"/>
                  </a:moveTo>
                  <a:cubicBezTo>
                    <a:pt x="35034" y="90327"/>
                    <a:pt x="29617" y="95850"/>
                    <a:pt x="29617" y="102524"/>
                  </a:cubicBezTo>
                  <a:cubicBezTo>
                    <a:pt x="29617" y="109198"/>
                    <a:pt x="35034" y="114721"/>
                    <a:pt x="41718" y="114721"/>
                  </a:cubicBezTo>
                  <a:lnTo>
                    <a:pt x="100491" y="114721"/>
                  </a:lnTo>
                  <a:cubicBezTo>
                    <a:pt x="107175" y="114721"/>
                    <a:pt x="112591" y="109198"/>
                    <a:pt x="112591" y="102524"/>
                  </a:cubicBezTo>
                  <a:cubicBezTo>
                    <a:pt x="112591" y="95850"/>
                    <a:pt x="107175" y="90327"/>
                    <a:pt x="100491" y="90327"/>
                  </a:cubicBezTo>
                  <a:close/>
                  <a:moveTo>
                    <a:pt x="357302" y="33254"/>
                  </a:moveTo>
                  <a:cubicBezTo>
                    <a:pt x="368366" y="30837"/>
                    <a:pt x="379199" y="37857"/>
                    <a:pt x="381620" y="48903"/>
                  </a:cubicBezTo>
                  <a:lnTo>
                    <a:pt x="476931" y="484904"/>
                  </a:lnTo>
                  <a:cubicBezTo>
                    <a:pt x="479351" y="495951"/>
                    <a:pt x="472321" y="506882"/>
                    <a:pt x="461257" y="509299"/>
                  </a:cubicBezTo>
                  <a:cubicBezTo>
                    <a:pt x="450193" y="511600"/>
                    <a:pt x="439360" y="504696"/>
                    <a:pt x="436939" y="493649"/>
                  </a:cubicBezTo>
                  <a:lnTo>
                    <a:pt x="341628" y="57534"/>
                  </a:lnTo>
                  <a:cubicBezTo>
                    <a:pt x="339208" y="46602"/>
                    <a:pt x="346238" y="35670"/>
                    <a:pt x="357302" y="33254"/>
                  </a:cubicBezTo>
                  <a:close/>
                  <a:moveTo>
                    <a:pt x="405056" y="22956"/>
                  </a:moveTo>
                  <a:cubicBezTo>
                    <a:pt x="410124" y="21805"/>
                    <a:pt x="415077" y="25027"/>
                    <a:pt x="416229" y="30089"/>
                  </a:cubicBezTo>
                  <a:lnTo>
                    <a:pt x="516092" y="487647"/>
                  </a:lnTo>
                  <a:cubicBezTo>
                    <a:pt x="517244" y="492709"/>
                    <a:pt x="514019" y="497771"/>
                    <a:pt x="508951" y="498807"/>
                  </a:cubicBezTo>
                  <a:cubicBezTo>
                    <a:pt x="503883" y="499957"/>
                    <a:pt x="498815" y="496736"/>
                    <a:pt x="497663" y="491674"/>
                  </a:cubicBezTo>
                  <a:lnTo>
                    <a:pt x="397800" y="34116"/>
                  </a:lnTo>
                  <a:cubicBezTo>
                    <a:pt x="396648" y="29053"/>
                    <a:pt x="399873" y="24106"/>
                    <a:pt x="405056" y="22956"/>
                  </a:cubicBezTo>
                  <a:close/>
                  <a:moveTo>
                    <a:pt x="437759" y="15758"/>
                  </a:moveTo>
                  <a:cubicBezTo>
                    <a:pt x="442830" y="14607"/>
                    <a:pt x="447901" y="17829"/>
                    <a:pt x="449054" y="22892"/>
                  </a:cubicBezTo>
                  <a:lnTo>
                    <a:pt x="548976" y="480517"/>
                  </a:lnTo>
                  <a:cubicBezTo>
                    <a:pt x="550128" y="485580"/>
                    <a:pt x="546786" y="490528"/>
                    <a:pt x="541715" y="491679"/>
                  </a:cubicBezTo>
                  <a:cubicBezTo>
                    <a:pt x="536644" y="492829"/>
                    <a:pt x="531573" y="489607"/>
                    <a:pt x="530535" y="484544"/>
                  </a:cubicBezTo>
                  <a:lnTo>
                    <a:pt x="430614" y="26920"/>
                  </a:lnTo>
                  <a:cubicBezTo>
                    <a:pt x="429461" y="21857"/>
                    <a:pt x="432688" y="16794"/>
                    <a:pt x="437759" y="15758"/>
                  </a:cubicBezTo>
                  <a:close/>
                  <a:moveTo>
                    <a:pt x="488012" y="4886"/>
                  </a:moveTo>
                  <a:cubicBezTo>
                    <a:pt x="499073" y="2470"/>
                    <a:pt x="510020" y="9373"/>
                    <a:pt x="512325" y="20419"/>
                  </a:cubicBezTo>
                  <a:lnTo>
                    <a:pt x="607618" y="456470"/>
                  </a:lnTo>
                  <a:cubicBezTo>
                    <a:pt x="610038" y="467515"/>
                    <a:pt x="603009" y="478330"/>
                    <a:pt x="591947" y="480746"/>
                  </a:cubicBezTo>
                  <a:cubicBezTo>
                    <a:pt x="580885" y="483162"/>
                    <a:pt x="570054" y="476144"/>
                    <a:pt x="567634" y="465099"/>
                  </a:cubicBezTo>
                  <a:lnTo>
                    <a:pt x="472456" y="29163"/>
                  </a:lnTo>
                  <a:cubicBezTo>
                    <a:pt x="470036" y="18117"/>
                    <a:pt x="476950" y="7302"/>
                    <a:pt x="488012" y="4886"/>
                  </a:cubicBezTo>
                  <a:close/>
                  <a:moveTo>
                    <a:pt x="210622" y="0"/>
                  </a:moveTo>
                  <a:lnTo>
                    <a:pt x="283099" y="115"/>
                  </a:lnTo>
                  <a:cubicBezTo>
                    <a:pt x="302341" y="115"/>
                    <a:pt x="317897" y="15649"/>
                    <a:pt x="317782" y="34750"/>
                  </a:cubicBezTo>
                  <a:lnTo>
                    <a:pt x="317551" y="479364"/>
                  </a:lnTo>
                  <a:cubicBezTo>
                    <a:pt x="317551" y="498465"/>
                    <a:pt x="301996" y="513999"/>
                    <a:pt x="282868" y="513999"/>
                  </a:cubicBezTo>
                  <a:lnTo>
                    <a:pt x="210391" y="513999"/>
                  </a:lnTo>
                  <a:cubicBezTo>
                    <a:pt x="191264" y="513999"/>
                    <a:pt x="175708" y="498350"/>
                    <a:pt x="175708" y="479249"/>
                  </a:cubicBezTo>
                  <a:lnTo>
                    <a:pt x="176054" y="34635"/>
                  </a:lnTo>
                  <a:cubicBezTo>
                    <a:pt x="176054" y="15419"/>
                    <a:pt x="191494" y="0"/>
                    <a:pt x="210622" y="0"/>
                  </a:cubicBezTo>
                  <a:close/>
                  <a:moveTo>
                    <a:pt x="34918" y="0"/>
                  </a:moveTo>
                  <a:lnTo>
                    <a:pt x="107290" y="115"/>
                  </a:lnTo>
                  <a:cubicBezTo>
                    <a:pt x="126536" y="115"/>
                    <a:pt x="141978" y="15649"/>
                    <a:pt x="141978" y="34750"/>
                  </a:cubicBezTo>
                  <a:lnTo>
                    <a:pt x="141748" y="479364"/>
                  </a:lnTo>
                  <a:cubicBezTo>
                    <a:pt x="141748" y="498465"/>
                    <a:pt x="126190" y="513999"/>
                    <a:pt x="106944" y="513999"/>
                  </a:cubicBezTo>
                  <a:lnTo>
                    <a:pt x="34573" y="513999"/>
                  </a:lnTo>
                  <a:cubicBezTo>
                    <a:pt x="15442" y="513999"/>
                    <a:pt x="0" y="498350"/>
                    <a:pt x="0" y="479249"/>
                  </a:cubicBezTo>
                  <a:lnTo>
                    <a:pt x="230" y="34635"/>
                  </a:lnTo>
                  <a:cubicBezTo>
                    <a:pt x="230" y="15419"/>
                    <a:pt x="15788" y="0"/>
                    <a:pt x="349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5409EF-FC44-40BE-93D6-5C37E8D03B29}"/>
              </a:ext>
            </a:extLst>
          </p:cNvPr>
          <p:cNvGrpSpPr/>
          <p:nvPr/>
        </p:nvGrpSpPr>
        <p:grpSpPr>
          <a:xfrm>
            <a:off x="5231565" y="1989938"/>
            <a:ext cx="1788894" cy="1788891"/>
            <a:chOff x="5231565" y="1989938"/>
            <a:chExt cx="1788894" cy="1788891"/>
          </a:xfrm>
        </p:grpSpPr>
        <p:sp>
          <p:nvSpPr>
            <p:cNvPr id="34" name="Oval 12">
              <a:extLst>
                <a:ext uri="{FF2B5EF4-FFF2-40B4-BE49-F238E27FC236}">
                  <a16:creationId xmlns:a16="http://schemas.microsoft.com/office/drawing/2014/main" id="{500732AF-F037-402C-9D5F-54CF448DF3A0}"/>
                </a:ext>
              </a:extLst>
            </p:cNvPr>
            <p:cNvSpPr/>
            <p:nvPr/>
          </p:nvSpPr>
          <p:spPr>
            <a:xfrm>
              <a:off x="5231565" y="1989938"/>
              <a:ext cx="1788894" cy="1788891"/>
            </a:xfrm>
            <a:prstGeom prst="ellipse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41" name="shield-user-interface-symbol-for-security_47744">
              <a:extLst>
                <a:ext uri="{FF2B5EF4-FFF2-40B4-BE49-F238E27FC236}">
                  <a16:creationId xmlns:a16="http://schemas.microsoft.com/office/drawing/2014/main" id="{A7B28A91-0BF3-42AA-ABA7-64669243C0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44616" y="2409192"/>
              <a:ext cx="902768" cy="926100"/>
            </a:xfrm>
            <a:custGeom>
              <a:avLst/>
              <a:gdLst>
                <a:gd name="T0" fmla="*/ 3246 w 7943"/>
                <a:gd name="T1" fmla="*/ 3842 h 8160"/>
                <a:gd name="T2" fmla="*/ 5168 w 7943"/>
                <a:gd name="T3" fmla="*/ 1921 h 8160"/>
                <a:gd name="T4" fmla="*/ 3246 w 7943"/>
                <a:gd name="T5" fmla="*/ 0 h 8160"/>
                <a:gd name="T6" fmla="*/ 1325 w 7943"/>
                <a:gd name="T7" fmla="*/ 1921 h 8160"/>
                <a:gd name="T8" fmla="*/ 3246 w 7943"/>
                <a:gd name="T9" fmla="*/ 3842 h 8160"/>
                <a:gd name="T10" fmla="*/ 4144 w 7943"/>
                <a:gd name="T11" fmla="*/ 2685 h 8160"/>
                <a:gd name="T12" fmla="*/ 3234 w 7943"/>
                <a:gd name="T13" fmla="*/ 3191 h 8160"/>
                <a:gd name="T14" fmla="*/ 2323 w 7943"/>
                <a:gd name="T15" fmla="*/ 2685 h 8160"/>
                <a:gd name="T16" fmla="*/ 4144 w 7943"/>
                <a:gd name="T17" fmla="*/ 2685 h 8160"/>
                <a:gd name="T18" fmla="*/ 7939 w 7943"/>
                <a:gd name="T19" fmla="*/ 5684 h 8160"/>
                <a:gd name="T20" fmla="*/ 6355 w 7943"/>
                <a:gd name="T21" fmla="*/ 8160 h 8160"/>
                <a:gd name="T22" fmla="*/ 4770 w 7943"/>
                <a:gd name="T23" fmla="*/ 5684 h 8160"/>
                <a:gd name="T24" fmla="*/ 4929 w 7943"/>
                <a:gd name="T25" fmla="*/ 5527 h 8160"/>
                <a:gd name="T26" fmla="*/ 6261 w 7943"/>
                <a:gd name="T27" fmla="*/ 5067 h 8160"/>
                <a:gd name="T28" fmla="*/ 6449 w 7943"/>
                <a:gd name="T29" fmla="*/ 5067 h 8160"/>
                <a:gd name="T30" fmla="*/ 7781 w 7943"/>
                <a:gd name="T31" fmla="*/ 5527 h 8160"/>
                <a:gd name="T32" fmla="*/ 7939 w 7943"/>
                <a:gd name="T33" fmla="*/ 5684 h 8160"/>
                <a:gd name="T34" fmla="*/ 4439 w 7943"/>
                <a:gd name="T35" fmla="*/ 5696 h 8160"/>
                <a:gd name="T36" fmla="*/ 4731 w 7943"/>
                <a:gd name="T37" fmla="*/ 7078 h 8160"/>
                <a:gd name="T38" fmla="*/ 3246 w 7943"/>
                <a:gd name="T39" fmla="*/ 7155 h 8160"/>
                <a:gd name="T40" fmla="*/ 155 w 7943"/>
                <a:gd name="T41" fmla="*/ 6704 h 8160"/>
                <a:gd name="T42" fmla="*/ 0 w 7943"/>
                <a:gd name="T43" fmla="*/ 6463 h 8160"/>
                <a:gd name="T44" fmla="*/ 0 w 7943"/>
                <a:gd name="T45" fmla="*/ 5830 h 8160"/>
                <a:gd name="T46" fmla="*/ 1645 w 7943"/>
                <a:gd name="T47" fmla="*/ 3988 h 8160"/>
                <a:gd name="T48" fmla="*/ 1737 w 7943"/>
                <a:gd name="T49" fmla="*/ 4013 h 8160"/>
                <a:gd name="T50" fmla="*/ 3246 w 7943"/>
                <a:gd name="T51" fmla="*/ 4505 h 8160"/>
                <a:gd name="T52" fmla="*/ 4756 w 7943"/>
                <a:gd name="T53" fmla="*/ 4013 h 8160"/>
                <a:gd name="T54" fmla="*/ 4848 w 7943"/>
                <a:gd name="T55" fmla="*/ 3988 h 8160"/>
                <a:gd name="T56" fmla="*/ 6143 w 7943"/>
                <a:gd name="T57" fmla="*/ 4753 h 8160"/>
                <a:gd name="T58" fmla="*/ 6050 w 7943"/>
                <a:gd name="T59" fmla="*/ 4811 h 8160"/>
                <a:gd name="T60" fmla="*/ 5017 w 7943"/>
                <a:gd name="T61" fmla="*/ 5198 h 8160"/>
                <a:gd name="T62" fmla="*/ 4943 w 7943"/>
                <a:gd name="T63" fmla="*/ 5196 h 8160"/>
                <a:gd name="T64" fmla="*/ 4922 w 7943"/>
                <a:gd name="T65" fmla="*/ 5195 h 8160"/>
                <a:gd name="T66" fmla="*/ 4574 w 7943"/>
                <a:gd name="T67" fmla="*/ 5343 h 8160"/>
                <a:gd name="T68" fmla="*/ 4439 w 7943"/>
                <a:gd name="T69" fmla="*/ 5696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43" h="8160">
                  <a:moveTo>
                    <a:pt x="3246" y="3842"/>
                  </a:moveTo>
                  <a:cubicBezTo>
                    <a:pt x="4307" y="3842"/>
                    <a:pt x="5168" y="2982"/>
                    <a:pt x="5168" y="1921"/>
                  </a:cubicBezTo>
                  <a:cubicBezTo>
                    <a:pt x="5168" y="860"/>
                    <a:pt x="4307" y="0"/>
                    <a:pt x="3246" y="0"/>
                  </a:cubicBezTo>
                  <a:cubicBezTo>
                    <a:pt x="2185" y="0"/>
                    <a:pt x="1325" y="860"/>
                    <a:pt x="1325" y="1921"/>
                  </a:cubicBezTo>
                  <a:cubicBezTo>
                    <a:pt x="1325" y="2982"/>
                    <a:pt x="2185" y="3842"/>
                    <a:pt x="3246" y="3842"/>
                  </a:cubicBezTo>
                  <a:close/>
                  <a:moveTo>
                    <a:pt x="4144" y="2685"/>
                  </a:moveTo>
                  <a:cubicBezTo>
                    <a:pt x="4057" y="2974"/>
                    <a:pt x="3683" y="3191"/>
                    <a:pt x="3234" y="3191"/>
                  </a:cubicBezTo>
                  <a:cubicBezTo>
                    <a:pt x="2785" y="3191"/>
                    <a:pt x="2411" y="2974"/>
                    <a:pt x="2323" y="2685"/>
                  </a:cubicBezTo>
                  <a:lnTo>
                    <a:pt x="4144" y="2685"/>
                  </a:lnTo>
                  <a:close/>
                  <a:moveTo>
                    <a:pt x="7939" y="5684"/>
                  </a:moveTo>
                  <a:cubicBezTo>
                    <a:pt x="7898" y="6822"/>
                    <a:pt x="7435" y="7800"/>
                    <a:pt x="6355" y="8160"/>
                  </a:cubicBezTo>
                  <a:cubicBezTo>
                    <a:pt x="5274" y="7800"/>
                    <a:pt x="4811" y="6822"/>
                    <a:pt x="4770" y="5684"/>
                  </a:cubicBezTo>
                  <a:cubicBezTo>
                    <a:pt x="4767" y="5595"/>
                    <a:pt x="4840" y="5523"/>
                    <a:pt x="4929" y="5527"/>
                  </a:cubicBezTo>
                  <a:cubicBezTo>
                    <a:pt x="5434" y="5548"/>
                    <a:pt x="5875" y="5386"/>
                    <a:pt x="6261" y="5067"/>
                  </a:cubicBezTo>
                  <a:cubicBezTo>
                    <a:pt x="6315" y="5022"/>
                    <a:pt x="6395" y="5022"/>
                    <a:pt x="6449" y="5067"/>
                  </a:cubicBezTo>
                  <a:cubicBezTo>
                    <a:pt x="6835" y="5386"/>
                    <a:pt x="7276" y="5548"/>
                    <a:pt x="7781" y="5527"/>
                  </a:cubicBezTo>
                  <a:cubicBezTo>
                    <a:pt x="7869" y="5523"/>
                    <a:pt x="7943" y="5595"/>
                    <a:pt x="7939" y="5684"/>
                  </a:cubicBezTo>
                  <a:close/>
                  <a:moveTo>
                    <a:pt x="4439" y="5696"/>
                  </a:moveTo>
                  <a:cubicBezTo>
                    <a:pt x="4458" y="6218"/>
                    <a:pt x="4558" y="6682"/>
                    <a:pt x="4731" y="7078"/>
                  </a:cubicBezTo>
                  <a:cubicBezTo>
                    <a:pt x="4323" y="7124"/>
                    <a:pt x="3832" y="7155"/>
                    <a:pt x="3246" y="7155"/>
                  </a:cubicBezTo>
                  <a:cubicBezTo>
                    <a:pt x="1394" y="7155"/>
                    <a:pt x="488" y="6852"/>
                    <a:pt x="155" y="6704"/>
                  </a:cubicBezTo>
                  <a:cubicBezTo>
                    <a:pt x="70" y="6666"/>
                    <a:pt x="0" y="6557"/>
                    <a:pt x="0" y="6463"/>
                  </a:cubicBezTo>
                  <a:lnTo>
                    <a:pt x="0" y="5830"/>
                  </a:lnTo>
                  <a:cubicBezTo>
                    <a:pt x="0" y="4881"/>
                    <a:pt x="723" y="4093"/>
                    <a:pt x="1645" y="3988"/>
                  </a:cubicBezTo>
                  <a:cubicBezTo>
                    <a:pt x="1673" y="3985"/>
                    <a:pt x="1714" y="3997"/>
                    <a:pt x="1737" y="4013"/>
                  </a:cubicBezTo>
                  <a:cubicBezTo>
                    <a:pt x="2162" y="4321"/>
                    <a:pt x="2683" y="4505"/>
                    <a:pt x="3246" y="4505"/>
                  </a:cubicBezTo>
                  <a:cubicBezTo>
                    <a:pt x="3810" y="4505"/>
                    <a:pt x="4331" y="4321"/>
                    <a:pt x="4756" y="4013"/>
                  </a:cubicBezTo>
                  <a:cubicBezTo>
                    <a:pt x="4778" y="3997"/>
                    <a:pt x="4820" y="3985"/>
                    <a:pt x="4848" y="3988"/>
                  </a:cubicBezTo>
                  <a:cubicBezTo>
                    <a:pt x="5380" y="4049"/>
                    <a:pt x="5845" y="4338"/>
                    <a:pt x="6143" y="4753"/>
                  </a:cubicBezTo>
                  <a:cubicBezTo>
                    <a:pt x="6110" y="4769"/>
                    <a:pt x="6078" y="4788"/>
                    <a:pt x="6050" y="4811"/>
                  </a:cubicBezTo>
                  <a:cubicBezTo>
                    <a:pt x="5735" y="5071"/>
                    <a:pt x="5398" y="5198"/>
                    <a:pt x="5017" y="5198"/>
                  </a:cubicBezTo>
                  <a:cubicBezTo>
                    <a:pt x="4993" y="5198"/>
                    <a:pt x="4968" y="5197"/>
                    <a:pt x="4943" y="5196"/>
                  </a:cubicBezTo>
                  <a:lnTo>
                    <a:pt x="4922" y="5195"/>
                  </a:lnTo>
                  <a:cubicBezTo>
                    <a:pt x="4792" y="5195"/>
                    <a:pt x="4665" y="5249"/>
                    <a:pt x="4574" y="5343"/>
                  </a:cubicBezTo>
                  <a:cubicBezTo>
                    <a:pt x="4484" y="5437"/>
                    <a:pt x="4434" y="5566"/>
                    <a:pt x="4439" y="56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C7AD68BD-DF6E-4ADB-A915-3D06004F982C}"/>
              </a:ext>
            </a:extLst>
          </p:cNvPr>
          <p:cNvSpPr/>
          <p:nvPr/>
        </p:nvSpPr>
        <p:spPr>
          <a:xfrm>
            <a:off x="5231565" y="4044213"/>
            <a:ext cx="1693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培养独立判断的专业能力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D40ED2B-15A4-41C3-8028-19DF75668AD2}"/>
              </a:ext>
            </a:extLst>
          </p:cNvPr>
          <p:cNvSpPr/>
          <p:nvPr/>
        </p:nvSpPr>
        <p:spPr>
          <a:xfrm>
            <a:off x="3539592" y="404421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培养执行能力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ABE827D-A20A-4119-8024-69407C094DF9}"/>
              </a:ext>
            </a:extLst>
          </p:cNvPr>
          <p:cNvSpPr/>
          <p:nvPr/>
        </p:nvSpPr>
        <p:spPr>
          <a:xfrm>
            <a:off x="7299315" y="404421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加强沟通能力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8B9DDA5-7993-4B90-A295-E945CC67922B}"/>
              </a:ext>
            </a:extLst>
          </p:cNvPr>
          <p:cNvSpPr/>
          <p:nvPr/>
        </p:nvSpPr>
        <p:spPr>
          <a:xfrm>
            <a:off x="2253011" y="4044213"/>
            <a:ext cx="1084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加强自我学习能力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7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D218F92-79C7-4660-9AA5-ADB0E4F54E22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F1440ED5-AFFF-4B27-9ECB-B99EF236C77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5E3BD04-330A-476B-A365-86EDE98492F4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应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515DC55-F1C8-479C-8390-A7D0E567554C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EEEC31E-B239-423A-8435-46BC02E44829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C1AF623-9AE1-45F1-98BB-B7CB45C44FE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完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C760EB7-1222-4E7E-B252-AA7F46285855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0635FDA-C6F6-4463-96D8-176B5568E3D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FAA63C6-862A-46AE-96A1-CB376D0F45A3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成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034F02C-68A0-43D0-8D8D-1F9B6570BDB3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FD0B44F-0BED-4B96-895C-AA1199B41B70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08043312-7C90-4C85-BB40-FE70177C1D41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0317623-7B64-438C-AAE7-491300F800AC}"/>
              </a:ext>
            </a:extLst>
          </p:cNvPr>
          <p:cNvGrpSpPr/>
          <p:nvPr/>
        </p:nvGrpSpPr>
        <p:grpSpPr>
          <a:xfrm>
            <a:off x="3392761" y="202213"/>
            <a:ext cx="622521" cy="642215"/>
            <a:chOff x="3071611" y="1418874"/>
            <a:chExt cx="1043189" cy="104318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B6EB99D-303A-4821-8CCC-A9E17C066B1B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107805D-2BDE-4529-B3C5-C4CE5A04FAE3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事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18B05B6-0A5F-43D1-A5B1-36F72EBF69FA}"/>
              </a:ext>
            </a:extLst>
          </p:cNvPr>
          <p:cNvGrpSpPr/>
          <p:nvPr/>
        </p:nvGrpSpPr>
        <p:grpSpPr>
          <a:xfrm>
            <a:off x="4119121" y="202213"/>
            <a:ext cx="622521" cy="642215"/>
            <a:chOff x="3071611" y="1418874"/>
            <a:chExt cx="1043189" cy="1043189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B044260-21BD-4FB9-9F99-7ED035F49DBC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5D9F07DB-8E16-4B32-AFBC-1D512830A812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项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AFC131-6A6F-4801-8711-7B5815F076A2}"/>
              </a:ext>
            </a:extLst>
          </p:cNvPr>
          <p:cNvGrpSpPr/>
          <p:nvPr/>
        </p:nvGrpSpPr>
        <p:grpSpPr>
          <a:xfrm>
            <a:off x="2137499" y="1648899"/>
            <a:ext cx="8134943" cy="1120967"/>
            <a:chOff x="2137499" y="1648899"/>
            <a:chExt cx="8134943" cy="1120967"/>
          </a:xfrm>
        </p:grpSpPr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89827AA8-A223-4225-B81E-6281281A9E6E}"/>
                </a:ext>
              </a:extLst>
            </p:cNvPr>
            <p:cNvSpPr/>
            <p:nvPr/>
          </p:nvSpPr>
          <p:spPr>
            <a:xfrm>
              <a:off x="3438233" y="1655895"/>
              <a:ext cx="6768827" cy="1113971"/>
            </a:xfrm>
            <a:prstGeom prst="roundRect">
              <a:avLst/>
            </a:prstGeom>
            <a:noFill/>
            <a:ln w="28575">
              <a:solidFill>
                <a:srgbClr val="244C8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385668F1-F4AA-4CDB-8C94-33AD46B98599}"/>
                </a:ext>
              </a:extLst>
            </p:cNvPr>
            <p:cNvSpPr/>
            <p:nvPr/>
          </p:nvSpPr>
          <p:spPr>
            <a:xfrm>
              <a:off x="2137499" y="1648899"/>
              <a:ext cx="1113973" cy="1113971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23" name="work-tools-cross_53063">
              <a:extLst>
                <a:ext uri="{FF2B5EF4-FFF2-40B4-BE49-F238E27FC236}">
                  <a16:creationId xmlns:a16="http://schemas.microsoft.com/office/drawing/2014/main" id="{66167C9A-644E-4A03-A21D-2B9561947F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89642" y="1966633"/>
              <a:ext cx="609685" cy="58634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F83F8BB-1A7C-4E14-8D49-56C9A450F304}"/>
                </a:ext>
              </a:extLst>
            </p:cNvPr>
            <p:cNvSpPr/>
            <p:nvPr/>
          </p:nvSpPr>
          <p:spPr>
            <a:xfrm>
              <a:off x="3503615" y="1775901"/>
              <a:ext cx="6768827" cy="87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增强学术研究的理论功底，尽早形成博士论文观点，理清博士论文思路，积累相关的材料与研究方法。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834EDBB-5A1F-4976-872A-305AC22F4070}"/>
              </a:ext>
            </a:extLst>
          </p:cNvPr>
          <p:cNvGrpSpPr/>
          <p:nvPr/>
        </p:nvGrpSpPr>
        <p:grpSpPr>
          <a:xfrm>
            <a:off x="2137499" y="2884726"/>
            <a:ext cx="8101625" cy="1113972"/>
            <a:chOff x="2137499" y="2884726"/>
            <a:chExt cx="8101625" cy="1113972"/>
          </a:xfrm>
        </p:grpSpPr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B8FD47B5-DCC0-411D-8543-F1569083823F}"/>
                </a:ext>
              </a:extLst>
            </p:cNvPr>
            <p:cNvSpPr/>
            <p:nvPr/>
          </p:nvSpPr>
          <p:spPr>
            <a:xfrm>
              <a:off x="2137499" y="2884727"/>
              <a:ext cx="1113973" cy="1113971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25" name="speedometer-variant-tool-symbol_42144">
              <a:extLst>
                <a:ext uri="{FF2B5EF4-FFF2-40B4-BE49-F238E27FC236}">
                  <a16:creationId xmlns:a16="http://schemas.microsoft.com/office/drawing/2014/main" id="{60FFD3C2-B3D5-4153-A8E7-C2E98391DB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67872" y="3160736"/>
              <a:ext cx="609685" cy="608838"/>
            </a:xfrm>
            <a:custGeom>
              <a:avLst/>
              <a:gdLst>
                <a:gd name="connsiteX0" fmla="*/ 368795 w 609120"/>
                <a:gd name="connsiteY0" fmla="*/ 380831 h 608274"/>
                <a:gd name="connsiteX1" fmla="*/ 365683 w 609120"/>
                <a:gd name="connsiteY1" fmla="*/ 383939 h 608274"/>
                <a:gd name="connsiteX2" fmla="*/ 365683 w 609120"/>
                <a:gd name="connsiteY2" fmla="*/ 427902 h 608274"/>
                <a:gd name="connsiteX3" fmla="*/ 368795 w 609120"/>
                <a:gd name="connsiteY3" fmla="*/ 431009 h 608274"/>
                <a:gd name="connsiteX4" fmla="*/ 399848 w 609120"/>
                <a:gd name="connsiteY4" fmla="*/ 431009 h 608274"/>
                <a:gd name="connsiteX5" fmla="*/ 402961 w 609120"/>
                <a:gd name="connsiteY5" fmla="*/ 427902 h 608274"/>
                <a:gd name="connsiteX6" fmla="*/ 402961 w 609120"/>
                <a:gd name="connsiteY6" fmla="*/ 383939 h 608274"/>
                <a:gd name="connsiteX7" fmla="*/ 399848 w 609120"/>
                <a:gd name="connsiteY7" fmla="*/ 380831 h 608274"/>
                <a:gd name="connsiteX8" fmla="*/ 315573 w 609120"/>
                <a:gd name="connsiteY8" fmla="*/ 380831 h 608274"/>
                <a:gd name="connsiteX9" fmla="*/ 312536 w 609120"/>
                <a:gd name="connsiteY9" fmla="*/ 383939 h 608274"/>
                <a:gd name="connsiteX10" fmla="*/ 312536 w 609120"/>
                <a:gd name="connsiteY10" fmla="*/ 427902 h 608274"/>
                <a:gd name="connsiteX11" fmla="*/ 315573 w 609120"/>
                <a:gd name="connsiteY11" fmla="*/ 431009 h 608274"/>
                <a:gd name="connsiteX12" fmla="*/ 346702 w 609120"/>
                <a:gd name="connsiteY12" fmla="*/ 431009 h 608274"/>
                <a:gd name="connsiteX13" fmla="*/ 349815 w 609120"/>
                <a:gd name="connsiteY13" fmla="*/ 427902 h 608274"/>
                <a:gd name="connsiteX14" fmla="*/ 349815 w 609120"/>
                <a:gd name="connsiteY14" fmla="*/ 383939 h 608274"/>
                <a:gd name="connsiteX15" fmla="*/ 346702 w 609120"/>
                <a:gd name="connsiteY15" fmla="*/ 380831 h 608274"/>
                <a:gd name="connsiteX16" fmla="*/ 262427 w 609120"/>
                <a:gd name="connsiteY16" fmla="*/ 380831 h 608274"/>
                <a:gd name="connsiteX17" fmla="*/ 259314 w 609120"/>
                <a:gd name="connsiteY17" fmla="*/ 383939 h 608274"/>
                <a:gd name="connsiteX18" fmla="*/ 259314 w 609120"/>
                <a:gd name="connsiteY18" fmla="*/ 427902 h 608274"/>
                <a:gd name="connsiteX19" fmla="*/ 262427 w 609120"/>
                <a:gd name="connsiteY19" fmla="*/ 431009 h 608274"/>
                <a:gd name="connsiteX20" fmla="*/ 293555 w 609120"/>
                <a:gd name="connsiteY20" fmla="*/ 431009 h 608274"/>
                <a:gd name="connsiteX21" fmla="*/ 296592 w 609120"/>
                <a:gd name="connsiteY21" fmla="*/ 427902 h 608274"/>
                <a:gd name="connsiteX22" fmla="*/ 296592 w 609120"/>
                <a:gd name="connsiteY22" fmla="*/ 383939 h 608274"/>
                <a:gd name="connsiteX23" fmla="*/ 293555 w 609120"/>
                <a:gd name="connsiteY23" fmla="*/ 380831 h 608274"/>
                <a:gd name="connsiteX24" fmla="*/ 209280 w 609120"/>
                <a:gd name="connsiteY24" fmla="*/ 380831 h 608274"/>
                <a:gd name="connsiteX25" fmla="*/ 206167 w 609120"/>
                <a:gd name="connsiteY25" fmla="*/ 383939 h 608274"/>
                <a:gd name="connsiteX26" fmla="*/ 206167 w 609120"/>
                <a:gd name="connsiteY26" fmla="*/ 427902 h 608274"/>
                <a:gd name="connsiteX27" fmla="*/ 209280 w 609120"/>
                <a:gd name="connsiteY27" fmla="*/ 431009 h 608274"/>
                <a:gd name="connsiteX28" fmla="*/ 240333 w 609120"/>
                <a:gd name="connsiteY28" fmla="*/ 431009 h 608274"/>
                <a:gd name="connsiteX29" fmla="*/ 243446 w 609120"/>
                <a:gd name="connsiteY29" fmla="*/ 427902 h 608274"/>
                <a:gd name="connsiteX30" fmla="*/ 243446 w 609120"/>
                <a:gd name="connsiteY30" fmla="*/ 383939 h 608274"/>
                <a:gd name="connsiteX31" fmla="*/ 240333 w 609120"/>
                <a:gd name="connsiteY31" fmla="*/ 380831 h 608274"/>
                <a:gd name="connsiteX32" fmla="*/ 359485 w 609120"/>
                <a:gd name="connsiteY32" fmla="*/ 176338 h 608274"/>
                <a:gd name="connsiteX33" fmla="*/ 350346 w 609120"/>
                <a:gd name="connsiteY33" fmla="*/ 183909 h 608274"/>
                <a:gd name="connsiteX34" fmla="*/ 308892 w 609120"/>
                <a:gd name="connsiteY34" fmla="*/ 262132 h 608274"/>
                <a:gd name="connsiteX35" fmla="*/ 304564 w 609120"/>
                <a:gd name="connsiteY35" fmla="*/ 261829 h 608274"/>
                <a:gd name="connsiteX36" fmla="*/ 264325 w 609120"/>
                <a:gd name="connsiteY36" fmla="*/ 302077 h 608274"/>
                <a:gd name="connsiteX37" fmla="*/ 273891 w 609120"/>
                <a:gd name="connsiteY37" fmla="*/ 328076 h 608274"/>
                <a:gd name="connsiteX38" fmla="*/ 268652 w 609120"/>
                <a:gd name="connsiteY38" fmla="*/ 337930 h 608274"/>
                <a:gd name="connsiteX39" fmla="*/ 275106 w 609120"/>
                <a:gd name="connsiteY39" fmla="*/ 358850 h 608274"/>
                <a:gd name="connsiteX40" fmla="*/ 282395 w 609120"/>
                <a:gd name="connsiteY40" fmla="*/ 360593 h 608274"/>
                <a:gd name="connsiteX41" fmla="*/ 296061 w 609120"/>
                <a:gd name="connsiteY41" fmla="*/ 352407 h 608274"/>
                <a:gd name="connsiteX42" fmla="*/ 301527 w 609120"/>
                <a:gd name="connsiteY42" fmla="*/ 342099 h 608274"/>
                <a:gd name="connsiteX43" fmla="*/ 304564 w 609120"/>
                <a:gd name="connsiteY43" fmla="*/ 342250 h 608274"/>
                <a:gd name="connsiteX44" fmla="*/ 344804 w 609120"/>
                <a:gd name="connsiteY44" fmla="*/ 302077 h 608274"/>
                <a:gd name="connsiteX45" fmla="*/ 335996 w 609120"/>
                <a:gd name="connsiteY45" fmla="*/ 276988 h 608274"/>
                <a:gd name="connsiteX46" fmla="*/ 377754 w 609120"/>
                <a:gd name="connsiteY46" fmla="*/ 198386 h 608274"/>
                <a:gd name="connsiteX47" fmla="*/ 371301 w 609120"/>
                <a:gd name="connsiteY47" fmla="*/ 177466 h 608274"/>
                <a:gd name="connsiteX48" fmla="*/ 359485 w 609120"/>
                <a:gd name="connsiteY48" fmla="*/ 176338 h 608274"/>
                <a:gd name="connsiteX49" fmla="*/ 287557 w 609120"/>
                <a:gd name="connsiteY49" fmla="*/ 74305 h 608274"/>
                <a:gd name="connsiteX50" fmla="*/ 287557 w 609120"/>
                <a:gd name="connsiteY50" fmla="*/ 115994 h 608274"/>
                <a:gd name="connsiteX51" fmla="*/ 303046 w 609120"/>
                <a:gd name="connsiteY51" fmla="*/ 131457 h 608274"/>
                <a:gd name="connsiteX52" fmla="*/ 318534 w 609120"/>
                <a:gd name="connsiteY52" fmla="*/ 115994 h 608274"/>
                <a:gd name="connsiteX53" fmla="*/ 318534 w 609120"/>
                <a:gd name="connsiteY53" fmla="*/ 74305 h 608274"/>
                <a:gd name="connsiteX54" fmla="*/ 375932 w 609120"/>
                <a:gd name="connsiteY54" fmla="*/ 85675 h 608274"/>
                <a:gd name="connsiteX55" fmla="*/ 359912 w 609120"/>
                <a:gd name="connsiteY55" fmla="*/ 124256 h 608274"/>
                <a:gd name="connsiteX56" fmla="*/ 368264 w 609120"/>
                <a:gd name="connsiteY56" fmla="*/ 144418 h 608274"/>
                <a:gd name="connsiteX57" fmla="*/ 374186 w 609120"/>
                <a:gd name="connsiteY57" fmla="*/ 145631 h 608274"/>
                <a:gd name="connsiteX58" fmla="*/ 388535 w 609120"/>
                <a:gd name="connsiteY58" fmla="*/ 136080 h 608274"/>
                <a:gd name="connsiteX59" fmla="*/ 404555 w 609120"/>
                <a:gd name="connsiteY59" fmla="*/ 97423 h 608274"/>
                <a:gd name="connsiteX60" fmla="*/ 452691 w 609120"/>
                <a:gd name="connsiteY60" fmla="*/ 129258 h 608274"/>
                <a:gd name="connsiteX61" fmla="*/ 422777 w 609120"/>
                <a:gd name="connsiteY61" fmla="*/ 159123 h 608274"/>
                <a:gd name="connsiteX62" fmla="*/ 422777 w 609120"/>
                <a:gd name="connsiteY62" fmla="*/ 180952 h 608274"/>
                <a:gd name="connsiteX63" fmla="*/ 433710 w 609120"/>
                <a:gd name="connsiteY63" fmla="*/ 185500 h 608274"/>
                <a:gd name="connsiteX64" fmla="*/ 444643 w 609120"/>
                <a:gd name="connsiteY64" fmla="*/ 180952 h 608274"/>
                <a:gd name="connsiteX65" fmla="*/ 474784 w 609120"/>
                <a:gd name="connsiteY65" fmla="*/ 150937 h 608274"/>
                <a:gd name="connsiteX66" fmla="*/ 507887 w 609120"/>
                <a:gd name="connsiteY66" fmla="*/ 199371 h 608274"/>
                <a:gd name="connsiteX67" fmla="*/ 468255 w 609120"/>
                <a:gd name="connsiteY67" fmla="*/ 215744 h 608274"/>
                <a:gd name="connsiteX68" fmla="*/ 459903 w 609120"/>
                <a:gd name="connsiteY68" fmla="*/ 235982 h 608274"/>
                <a:gd name="connsiteX69" fmla="*/ 474177 w 609120"/>
                <a:gd name="connsiteY69" fmla="*/ 245532 h 608274"/>
                <a:gd name="connsiteX70" fmla="*/ 480099 w 609120"/>
                <a:gd name="connsiteY70" fmla="*/ 244319 h 608274"/>
                <a:gd name="connsiteX71" fmla="*/ 520111 w 609120"/>
                <a:gd name="connsiteY71" fmla="*/ 227871 h 608274"/>
                <a:gd name="connsiteX72" fmla="*/ 532107 w 609120"/>
                <a:gd name="connsiteY72" fmla="*/ 285023 h 608274"/>
                <a:gd name="connsiteX73" fmla="*/ 487843 w 609120"/>
                <a:gd name="connsiteY73" fmla="*/ 285023 h 608274"/>
                <a:gd name="connsiteX74" fmla="*/ 472355 w 609120"/>
                <a:gd name="connsiteY74" fmla="*/ 300486 h 608274"/>
                <a:gd name="connsiteX75" fmla="*/ 487843 w 609120"/>
                <a:gd name="connsiteY75" fmla="*/ 315948 h 608274"/>
                <a:gd name="connsiteX76" fmla="*/ 532486 w 609120"/>
                <a:gd name="connsiteY76" fmla="*/ 315948 h 608274"/>
                <a:gd name="connsiteX77" fmla="*/ 521553 w 609120"/>
                <a:gd name="connsiteY77" fmla="*/ 374161 h 608274"/>
                <a:gd name="connsiteX78" fmla="*/ 480099 w 609120"/>
                <a:gd name="connsiteY78" fmla="*/ 357031 h 608274"/>
                <a:gd name="connsiteX79" fmla="*/ 459828 w 609120"/>
                <a:gd name="connsiteY79" fmla="*/ 365368 h 608274"/>
                <a:gd name="connsiteX80" fmla="*/ 468179 w 609120"/>
                <a:gd name="connsiteY80" fmla="*/ 385531 h 608274"/>
                <a:gd name="connsiteX81" fmla="*/ 510089 w 609120"/>
                <a:gd name="connsiteY81" fmla="*/ 402888 h 608274"/>
                <a:gd name="connsiteX82" fmla="*/ 477290 w 609120"/>
                <a:gd name="connsiteY82" fmla="*/ 452612 h 608274"/>
                <a:gd name="connsiteX83" fmla="*/ 444643 w 609120"/>
                <a:gd name="connsiteY83" fmla="*/ 420094 h 608274"/>
                <a:gd name="connsiteX84" fmla="*/ 422777 w 609120"/>
                <a:gd name="connsiteY84" fmla="*/ 420094 h 608274"/>
                <a:gd name="connsiteX85" fmla="*/ 422777 w 609120"/>
                <a:gd name="connsiteY85" fmla="*/ 441924 h 608274"/>
                <a:gd name="connsiteX86" fmla="*/ 455576 w 609120"/>
                <a:gd name="connsiteY86" fmla="*/ 474669 h 608274"/>
                <a:gd name="connsiteX87" fmla="*/ 406226 w 609120"/>
                <a:gd name="connsiteY87" fmla="*/ 508171 h 608274"/>
                <a:gd name="connsiteX88" fmla="*/ 388384 w 609120"/>
                <a:gd name="connsiteY88" fmla="*/ 465194 h 608274"/>
                <a:gd name="connsiteX89" fmla="*/ 368112 w 609120"/>
                <a:gd name="connsiteY89" fmla="*/ 456781 h 608274"/>
                <a:gd name="connsiteX90" fmla="*/ 359760 w 609120"/>
                <a:gd name="connsiteY90" fmla="*/ 477019 h 608274"/>
                <a:gd name="connsiteX91" fmla="*/ 377678 w 609120"/>
                <a:gd name="connsiteY91" fmla="*/ 520223 h 608274"/>
                <a:gd name="connsiteX92" fmla="*/ 316408 w 609120"/>
                <a:gd name="connsiteY92" fmla="*/ 532275 h 608274"/>
                <a:gd name="connsiteX93" fmla="*/ 316408 w 609120"/>
                <a:gd name="connsiteY93" fmla="*/ 487100 h 608274"/>
                <a:gd name="connsiteX94" fmla="*/ 300920 w 609120"/>
                <a:gd name="connsiteY94" fmla="*/ 471637 h 608274"/>
                <a:gd name="connsiteX95" fmla="*/ 285431 w 609120"/>
                <a:gd name="connsiteY95" fmla="*/ 487100 h 608274"/>
                <a:gd name="connsiteX96" fmla="*/ 285431 w 609120"/>
                <a:gd name="connsiteY96" fmla="*/ 531972 h 608274"/>
                <a:gd name="connsiteX97" fmla="*/ 226895 w 609120"/>
                <a:gd name="connsiteY97" fmla="*/ 519693 h 608274"/>
                <a:gd name="connsiteX98" fmla="*/ 244205 w 609120"/>
                <a:gd name="connsiteY98" fmla="*/ 478080 h 608274"/>
                <a:gd name="connsiteX99" fmla="*/ 235853 w 609120"/>
                <a:gd name="connsiteY99" fmla="*/ 457842 h 608274"/>
                <a:gd name="connsiteX100" fmla="*/ 215582 w 609120"/>
                <a:gd name="connsiteY100" fmla="*/ 466255 h 608274"/>
                <a:gd name="connsiteX101" fmla="*/ 198423 w 609120"/>
                <a:gd name="connsiteY101" fmla="*/ 507489 h 608274"/>
                <a:gd name="connsiteX102" fmla="*/ 150440 w 609120"/>
                <a:gd name="connsiteY102" fmla="*/ 474669 h 608274"/>
                <a:gd name="connsiteX103" fmla="*/ 183239 w 609120"/>
                <a:gd name="connsiteY103" fmla="*/ 441924 h 608274"/>
                <a:gd name="connsiteX104" fmla="*/ 183239 w 609120"/>
                <a:gd name="connsiteY104" fmla="*/ 420094 h 608274"/>
                <a:gd name="connsiteX105" fmla="*/ 161373 w 609120"/>
                <a:gd name="connsiteY105" fmla="*/ 420094 h 608274"/>
                <a:gd name="connsiteX106" fmla="*/ 128726 w 609120"/>
                <a:gd name="connsiteY106" fmla="*/ 452612 h 608274"/>
                <a:gd name="connsiteX107" fmla="*/ 96003 w 609120"/>
                <a:gd name="connsiteY107" fmla="*/ 402964 h 608274"/>
                <a:gd name="connsiteX108" fmla="*/ 138520 w 609120"/>
                <a:gd name="connsiteY108" fmla="*/ 385455 h 608274"/>
                <a:gd name="connsiteX109" fmla="*/ 146947 w 609120"/>
                <a:gd name="connsiteY109" fmla="*/ 365217 h 608274"/>
                <a:gd name="connsiteX110" fmla="*/ 126676 w 609120"/>
                <a:gd name="connsiteY110" fmla="*/ 356879 h 608274"/>
                <a:gd name="connsiteX111" fmla="*/ 84462 w 609120"/>
                <a:gd name="connsiteY111" fmla="*/ 374313 h 608274"/>
                <a:gd name="connsiteX112" fmla="*/ 73529 w 609120"/>
                <a:gd name="connsiteY112" fmla="*/ 315948 h 608274"/>
                <a:gd name="connsiteX113" fmla="*/ 118172 w 609120"/>
                <a:gd name="connsiteY113" fmla="*/ 315948 h 608274"/>
                <a:gd name="connsiteX114" fmla="*/ 133661 w 609120"/>
                <a:gd name="connsiteY114" fmla="*/ 300486 h 608274"/>
                <a:gd name="connsiteX115" fmla="*/ 118172 w 609120"/>
                <a:gd name="connsiteY115" fmla="*/ 285023 h 608274"/>
                <a:gd name="connsiteX116" fmla="*/ 73909 w 609120"/>
                <a:gd name="connsiteY116" fmla="*/ 285023 h 608274"/>
                <a:gd name="connsiteX117" fmla="*/ 86057 w 609120"/>
                <a:gd name="connsiteY117" fmla="*/ 227341 h 608274"/>
                <a:gd name="connsiteX118" fmla="*/ 126752 w 609120"/>
                <a:gd name="connsiteY118" fmla="*/ 244168 h 608274"/>
                <a:gd name="connsiteX119" fmla="*/ 132674 w 609120"/>
                <a:gd name="connsiteY119" fmla="*/ 245381 h 608274"/>
                <a:gd name="connsiteX120" fmla="*/ 146947 w 609120"/>
                <a:gd name="connsiteY120" fmla="*/ 235830 h 608274"/>
                <a:gd name="connsiteX121" fmla="*/ 138596 w 609120"/>
                <a:gd name="connsiteY121" fmla="*/ 215592 h 608274"/>
                <a:gd name="connsiteX122" fmla="*/ 98356 w 609120"/>
                <a:gd name="connsiteY122" fmla="*/ 198917 h 608274"/>
                <a:gd name="connsiteX123" fmla="*/ 131231 w 609120"/>
                <a:gd name="connsiteY123" fmla="*/ 150937 h 608274"/>
                <a:gd name="connsiteX124" fmla="*/ 161373 w 609120"/>
                <a:gd name="connsiteY124" fmla="*/ 180952 h 608274"/>
                <a:gd name="connsiteX125" fmla="*/ 172306 w 609120"/>
                <a:gd name="connsiteY125" fmla="*/ 185500 h 608274"/>
                <a:gd name="connsiteX126" fmla="*/ 183239 w 609120"/>
                <a:gd name="connsiteY126" fmla="*/ 180952 h 608274"/>
                <a:gd name="connsiteX127" fmla="*/ 183239 w 609120"/>
                <a:gd name="connsiteY127" fmla="*/ 159123 h 608274"/>
                <a:gd name="connsiteX128" fmla="*/ 153325 w 609120"/>
                <a:gd name="connsiteY128" fmla="*/ 129258 h 608274"/>
                <a:gd name="connsiteX129" fmla="*/ 202295 w 609120"/>
                <a:gd name="connsiteY129" fmla="*/ 96969 h 608274"/>
                <a:gd name="connsiteX130" fmla="*/ 218467 w 609120"/>
                <a:gd name="connsiteY130" fmla="*/ 136004 h 608274"/>
                <a:gd name="connsiteX131" fmla="*/ 232741 w 609120"/>
                <a:gd name="connsiteY131" fmla="*/ 145555 h 608274"/>
                <a:gd name="connsiteX132" fmla="*/ 238663 w 609120"/>
                <a:gd name="connsiteY132" fmla="*/ 144342 h 608274"/>
                <a:gd name="connsiteX133" fmla="*/ 247090 w 609120"/>
                <a:gd name="connsiteY133" fmla="*/ 124180 h 608274"/>
                <a:gd name="connsiteX134" fmla="*/ 230994 w 609120"/>
                <a:gd name="connsiteY134" fmla="*/ 85372 h 608274"/>
                <a:gd name="connsiteX135" fmla="*/ 287557 w 609120"/>
                <a:gd name="connsiteY135" fmla="*/ 74305 h 608274"/>
                <a:gd name="connsiteX136" fmla="*/ 303042 w 609120"/>
                <a:gd name="connsiteY136" fmla="*/ 42755 h 608274"/>
                <a:gd name="connsiteX137" fmla="*/ 42207 w 609120"/>
                <a:gd name="connsiteY137" fmla="*/ 303227 h 608274"/>
                <a:gd name="connsiteX138" fmla="*/ 303042 w 609120"/>
                <a:gd name="connsiteY138" fmla="*/ 563700 h 608274"/>
                <a:gd name="connsiteX139" fmla="*/ 563801 w 609120"/>
                <a:gd name="connsiteY139" fmla="*/ 303227 h 608274"/>
                <a:gd name="connsiteX140" fmla="*/ 303042 w 609120"/>
                <a:gd name="connsiteY140" fmla="*/ 42755 h 608274"/>
                <a:gd name="connsiteX141" fmla="*/ 304560 w 609120"/>
                <a:gd name="connsiteY141" fmla="*/ 0 h 608274"/>
                <a:gd name="connsiteX142" fmla="*/ 609120 w 609120"/>
                <a:gd name="connsiteY142" fmla="*/ 304137 h 608274"/>
                <a:gd name="connsiteX143" fmla="*/ 304560 w 609120"/>
                <a:gd name="connsiteY143" fmla="*/ 608274 h 608274"/>
                <a:gd name="connsiteX144" fmla="*/ 0 w 609120"/>
                <a:gd name="connsiteY144" fmla="*/ 304137 h 608274"/>
                <a:gd name="connsiteX145" fmla="*/ 304560 w 609120"/>
                <a:gd name="connsiteY145" fmla="*/ 0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09120" h="608274">
                  <a:moveTo>
                    <a:pt x="368795" y="380831"/>
                  </a:moveTo>
                  <a:cubicBezTo>
                    <a:pt x="367049" y="380831"/>
                    <a:pt x="365683" y="382196"/>
                    <a:pt x="365683" y="383939"/>
                  </a:cubicBezTo>
                  <a:lnTo>
                    <a:pt x="365683" y="427902"/>
                  </a:lnTo>
                  <a:cubicBezTo>
                    <a:pt x="365683" y="429569"/>
                    <a:pt x="367049" y="431009"/>
                    <a:pt x="368795" y="431009"/>
                  </a:cubicBezTo>
                  <a:lnTo>
                    <a:pt x="399848" y="431009"/>
                  </a:lnTo>
                  <a:cubicBezTo>
                    <a:pt x="401594" y="431009"/>
                    <a:pt x="402961" y="429569"/>
                    <a:pt x="402961" y="427902"/>
                  </a:cubicBezTo>
                  <a:lnTo>
                    <a:pt x="402961" y="383939"/>
                  </a:lnTo>
                  <a:cubicBezTo>
                    <a:pt x="402961" y="382196"/>
                    <a:pt x="401594" y="380831"/>
                    <a:pt x="399848" y="380831"/>
                  </a:cubicBezTo>
                  <a:close/>
                  <a:moveTo>
                    <a:pt x="315573" y="380831"/>
                  </a:moveTo>
                  <a:cubicBezTo>
                    <a:pt x="313903" y="380831"/>
                    <a:pt x="312536" y="382196"/>
                    <a:pt x="312536" y="383939"/>
                  </a:cubicBezTo>
                  <a:lnTo>
                    <a:pt x="312536" y="427902"/>
                  </a:lnTo>
                  <a:cubicBezTo>
                    <a:pt x="312536" y="429569"/>
                    <a:pt x="313903" y="431009"/>
                    <a:pt x="315573" y="431009"/>
                  </a:cubicBezTo>
                  <a:lnTo>
                    <a:pt x="346702" y="431009"/>
                  </a:lnTo>
                  <a:cubicBezTo>
                    <a:pt x="348372" y="431009"/>
                    <a:pt x="349815" y="429569"/>
                    <a:pt x="349815" y="427902"/>
                  </a:cubicBezTo>
                  <a:lnTo>
                    <a:pt x="349815" y="383939"/>
                  </a:lnTo>
                  <a:cubicBezTo>
                    <a:pt x="349815" y="382196"/>
                    <a:pt x="348372" y="380831"/>
                    <a:pt x="346702" y="380831"/>
                  </a:cubicBezTo>
                  <a:close/>
                  <a:moveTo>
                    <a:pt x="262427" y="380831"/>
                  </a:moveTo>
                  <a:cubicBezTo>
                    <a:pt x="260756" y="380831"/>
                    <a:pt x="259314" y="382196"/>
                    <a:pt x="259314" y="383939"/>
                  </a:cubicBezTo>
                  <a:lnTo>
                    <a:pt x="259314" y="427902"/>
                  </a:lnTo>
                  <a:cubicBezTo>
                    <a:pt x="259314" y="429569"/>
                    <a:pt x="260756" y="431009"/>
                    <a:pt x="262427" y="431009"/>
                  </a:cubicBezTo>
                  <a:lnTo>
                    <a:pt x="293555" y="431009"/>
                  </a:lnTo>
                  <a:cubicBezTo>
                    <a:pt x="295226" y="431009"/>
                    <a:pt x="296592" y="429569"/>
                    <a:pt x="296592" y="427902"/>
                  </a:cubicBezTo>
                  <a:lnTo>
                    <a:pt x="296592" y="383939"/>
                  </a:lnTo>
                  <a:cubicBezTo>
                    <a:pt x="296592" y="382196"/>
                    <a:pt x="295226" y="380831"/>
                    <a:pt x="293555" y="380831"/>
                  </a:cubicBezTo>
                  <a:close/>
                  <a:moveTo>
                    <a:pt x="209280" y="380831"/>
                  </a:moveTo>
                  <a:cubicBezTo>
                    <a:pt x="207534" y="380831"/>
                    <a:pt x="206167" y="382196"/>
                    <a:pt x="206167" y="383939"/>
                  </a:cubicBezTo>
                  <a:lnTo>
                    <a:pt x="206167" y="427902"/>
                  </a:lnTo>
                  <a:cubicBezTo>
                    <a:pt x="206167" y="429569"/>
                    <a:pt x="207534" y="431009"/>
                    <a:pt x="209280" y="431009"/>
                  </a:cubicBezTo>
                  <a:lnTo>
                    <a:pt x="240333" y="431009"/>
                  </a:lnTo>
                  <a:cubicBezTo>
                    <a:pt x="242079" y="431009"/>
                    <a:pt x="243446" y="429569"/>
                    <a:pt x="243446" y="427902"/>
                  </a:cubicBezTo>
                  <a:lnTo>
                    <a:pt x="243446" y="383939"/>
                  </a:lnTo>
                  <a:cubicBezTo>
                    <a:pt x="243446" y="382196"/>
                    <a:pt x="242079" y="380831"/>
                    <a:pt x="240333" y="380831"/>
                  </a:cubicBezTo>
                  <a:close/>
                  <a:moveTo>
                    <a:pt x="359485" y="176338"/>
                  </a:moveTo>
                  <a:cubicBezTo>
                    <a:pt x="355699" y="177504"/>
                    <a:pt x="352358" y="180119"/>
                    <a:pt x="350346" y="183909"/>
                  </a:cubicBezTo>
                  <a:lnTo>
                    <a:pt x="308892" y="262132"/>
                  </a:lnTo>
                  <a:cubicBezTo>
                    <a:pt x="307449" y="261980"/>
                    <a:pt x="306007" y="261829"/>
                    <a:pt x="304564" y="261829"/>
                  </a:cubicBezTo>
                  <a:cubicBezTo>
                    <a:pt x="282319" y="261829"/>
                    <a:pt x="264325" y="279869"/>
                    <a:pt x="264325" y="302077"/>
                  </a:cubicBezTo>
                  <a:cubicBezTo>
                    <a:pt x="264325" y="312007"/>
                    <a:pt x="267893" y="321103"/>
                    <a:pt x="273891" y="328076"/>
                  </a:cubicBezTo>
                  <a:lnTo>
                    <a:pt x="268652" y="337930"/>
                  </a:lnTo>
                  <a:cubicBezTo>
                    <a:pt x="264704" y="345509"/>
                    <a:pt x="267589" y="354833"/>
                    <a:pt x="275106" y="358850"/>
                  </a:cubicBezTo>
                  <a:cubicBezTo>
                    <a:pt x="277460" y="360063"/>
                    <a:pt x="279889" y="360593"/>
                    <a:pt x="282395" y="360593"/>
                  </a:cubicBezTo>
                  <a:cubicBezTo>
                    <a:pt x="287937" y="360593"/>
                    <a:pt x="293328" y="357637"/>
                    <a:pt x="296061" y="352407"/>
                  </a:cubicBezTo>
                  <a:lnTo>
                    <a:pt x="301527" y="342099"/>
                  </a:lnTo>
                  <a:cubicBezTo>
                    <a:pt x="302514" y="342174"/>
                    <a:pt x="303501" y="342250"/>
                    <a:pt x="304564" y="342250"/>
                  </a:cubicBezTo>
                  <a:cubicBezTo>
                    <a:pt x="326810" y="342250"/>
                    <a:pt x="344804" y="324286"/>
                    <a:pt x="344804" y="302077"/>
                  </a:cubicBezTo>
                  <a:cubicBezTo>
                    <a:pt x="344804" y="292603"/>
                    <a:pt x="341539" y="283886"/>
                    <a:pt x="335996" y="276988"/>
                  </a:cubicBezTo>
                  <a:lnTo>
                    <a:pt x="377754" y="198386"/>
                  </a:lnTo>
                  <a:cubicBezTo>
                    <a:pt x="381702" y="190806"/>
                    <a:pt x="378817" y="181483"/>
                    <a:pt x="371301" y="177466"/>
                  </a:cubicBezTo>
                  <a:cubicBezTo>
                    <a:pt x="367505" y="175457"/>
                    <a:pt x="363272" y="175173"/>
                    <a:pt x="359485" y="176338"/>
                  </a:cubicBezTo>
                  <a:close/>
                  <a:moveTo>
                    <a:pt x="287557" y="74305"/>
                  </a:moveTo>
                  <a:lnTo>
                    <a:pt x="287557" y="115994"/>
                  </a:lnTo>
                  <a:cubicBezTo>
                    <a:pt x="287557" y="124559"/>
                    <a:pt x="294466" y="131457"/>
                    <a:pt x="303046" y="131457"/>
                  </a:cubicBezTo>
                  <a:cubicBezTo>
                    <a:pt x="311549" y="131457"/>
                    <a:pt x="318534" y="124559"/>
                    <a:pt x="318534" y="115994"/>
                  </a:cubicBezTo>
                  <a:lnTo>
                    <a:pt x="318534" y="74305"/>
                  </a:lnTo>
                  <a:cubicBezTo>
                    <a:pt x="338426" y="75669"/>
                    <a:pt x="357711" y="79535"/>
                    <a:pt x="375932" y="85675"/>
                  </a:cubicBezTo>
                  <a:lnTo>
                    <a:pt x="359912" y="124256"/>
                  </a:lnTo>
                  <a:cubicBezTo>
                    <a:pt x="356648" y="132139"/>
                    <a:pt x="360368" y="141159"/>
                    <a:pt x="368264" y="144418"/>
                  </a:cubicBezTo>
                  <a:cubicBezTo>
                    <a:pt x="370238" y="145252"/>
                    <a:pt x="372212" y="145631"/>
                    <a:pt x="374186" y="145631"/>
                  </a:cubicBezTo>
                  <a:cubicBezTo>
                    <a:pt x="380260" y="145631"/>
                    <a:pt x="386030" y="141992"/>
                    <a:pt x="388535" y="136080"/>
                  </a:cubicBezTo>
                  <a:lnTo>
                    <a:pt x="404555" y="97423"/>
                  </a:lnTo>
                  <a:cubicBezTo>
                    <a:pt x="421942" y="105989"/>
                    <a:pt x="438113" y="116752"/>
                    <a:pt x="452691" y="129258"/>
                  </a:cubicBezTo>
                  <a:lnTo>
                    <a:pt x="422777" y="159123"/>
                  </a:lnTo>
                  <a:cubicBezTo>
                    <a:pt x="416703" y="165111"/>
                    <a:pt x="416703" y="174964"/>
                    <a:pt x="422777" y="180952"/>
                  </a:cubicBezTo>
                  <a:cubicBezTo>
                    <a:pt x="425814" y="183984"/>
                    <a:pt x="429762" y="185500"/>
                    <a:pt x="433710" y="185500"/>
                  </a:cubicBezTo>
                  <a:cubicBezTo>
                    <a:pt x="437658" y="185500"/>
                    <a:pt x="441606" y="183984"/>
                    <a:pt x="444643" y="180952"/>
                  </a:cubicBezTo>
                  <a:lnTo>
                    <a:pt x="474784" y="150937"/>
                  </a:lnTo>
                  <a:cubicBezTo>
                    <a:pt x="487767" y="165566"/>
                    <a:pt x="498928" y="181786"/>
                    <a:pt x="507887" y="199371"/>
                  </a:cubicBezTo>
                  <a:lnTo>
                    <a:pt x="468255" y="215744"/>
                  </a:lnTo>
                  <a:cubicBezTo>
                    <a:pt x="460359" y="219003"/>
                    <a:pt x="456639" y="228099"/>
                    <a:pt x="459903" y="235982"/>
                  </a:cubicBezTo>
                  <a:cubicBezTo>
                    <a:pt x="462333" y="241894"/>
                    <a:pt x="468103" y="245532"/>
                    <a:pt x="474177" y="245532"/>
                  </a:cubicBezTo>
                  <a:cubicBezTo>
                    <a:pt x="476151" y="245532"/>
                    <a:pt x="478201" y="245153"/>
                    <a:pt x="480099" y="244319"/>
                  </a:cubicBezTo>
                  <a:lnTo>
                    <a:pt x="520111" y="227871"/>
                  </a:lnTo>
                  <a:cubicBezTo>
                    <a:pt x="526412" y="245987"/>
                    <a:pt x="530512" y="265164"/>
                    <a:pt x="532107" y="285023"/>
                  </a:cubicBezTo>
                  <a:lnTo>
                    <a:pt x="487843" y="285023"/>
                  </a:lnTo>
                  <a:cubicBezTo>
                    <a:pt x="479264" y="285023"/>
                    <a:pt x="472355" y="291996"/>
                    <a:pt x="472355" y="300486"/>
                  </a:cubicBezTo>
                  <a:cubicBezTo>
                    <a:pt x="472355" y="309051"/>
                    <a:pt x="479264" y="315948"/>
                    <a:pt x="487843" y="315948"/>
                  </a:cubicBezTo>
                  <a:lnTo>
                    <a:pt x="532486" y="315948"/>
                  </a:lnTo>
                  <a:cubicBezTo>
                    <a:pt x="531423" y="336186"/>
                    <a:pt x="527627" y="355666"/>
                    <a:pt x="521553" y="374161"/>
                  </a:cubicBezTo>
                  <a:lnTo>
                    <a:pt x="480099" y="357031"/>
                  </a:lnTo>
                  <a:cubicBezTo>
                    <a:pt x="472203" y="353696"/>
                    <a:pt x="463092" y="357485"/>
                    <a:pt x="459828" y="365368"/>
                  </a:cubicBezTo>
                  <a:cubicBezTo>
                    <a:pt x="456563" y="373251"/>
                    <a:pt x="460283" y="382271"/>
                    <a:pt x="468179" y="385531"/>
                  </a:cubicBezTo>
                  <a:lnTo>
                    <a:pt x="510089" y="402888"/>
                  </a:lnTo>
                  <a:cubicBezTo>
                    <a:pt x="501282" y="420928"/>
                    <a:pt x="490197" y="437604"/>
                    <a:pt x="477290" y="452612"/>
                  </a:cubicBezTo>
                  <a:lnTo>
                    <a:pt x="444643" y="420094"/>
                  </a:lnTo>
                  <a:cubicBezTo>
                    <a:pt x="438645" y="414031"/>
                    <a:pt x="428775" y="414031"/>
                    <a:pt x="422777" y="420094"/>
                  </a:cubicBezTo>
                  <a:cubicBezTo>
                    <a:pt x="416703" y="426082"/>
                    <a:pt x="416703" y="435860"/>
                    <a:pt x="422777" y="441924"/>
                  </a:cubicBezTo>
                  <a:lnTo>
                    <a:pt x="455576" y="474669"/>
                  </a:lnTo>
                  <a:cubicBezTo>
                    <a:pt x="440695" y="487858"/>
                    <a:pt x="424144" y="499151"/>
                    <a:pt x="406226" y="508171"/>
                  </a:cubicBezTo>
                  <a:lnTo>
                    <a:pt x="388384" y="465194"/>
                  </a:lnTo>
                  <a:cubicBezTo>
                    <a:pt x="385119" y="457311"/>
                    <a:pt x="376008" y="453521"/>
                    <a:pt x="368112" y="456781"/>
                  </a:cubicBezTo>
                  <a:cubicBezTo>
                    <a:pt x="360216" y="460040"/>
                    <a:pt x="356496" y="469136"/>
                    <a:pt x="359760" y="477019"/>
                  </a:cubicBezTo>
                  <a:lnTo>
                    <a:pt x="377678" y="520223"/>
                  </a:lnTo>
                  <a:cubicBezTo>
                    <a:pt x="358318" y="526893"/>
                    <a:pt x="337743" y="531062"/>
                    <a:pt x="316408" y="532275"/>
                  </a:cubicBezTo>
                  <a:lnTo>
                    <a:pt x="316408" y="487100"/>
                  </a:lnTo>
                  <a:cubicBezTo>
                    <a:pt x="316408" y="478534"/>
                    <a:pt x="309499" y="471637"/>
                    <a:pt x="300920" y="471637"/>
                  </a:cubicBezTo>
                  <a:cubicBezTo>
                    <a:pt x="292416" y="471637"/>
                    <a:pt x="285431" y="478534"/>
                    <a:pt x="285431" y="487100"/>
                  </a:cubicBezTo>
                  <a:lnTo>
                    <a:pt x="285431" y="531972"/>
                  </a:lnTo>
                  <a:cubicBezTo>
                    <a:pt x="265084" y="530456"/>
                    <a:pt x="245496" y="526211"/>
                    <a:pt x="226895" y="519693"/>
                  </a:cubicBezTo>
                  <a:lnTo>
                    <a:pt x="244205" y="478080"/>
                  </a:lnTo>
                  <a:cubicBezTo>
                    <a:pt x="247470" y="470197"/>
                    <a:pt x="243750" y="461177"/>
                    <a:pt x="235853" y="457842"/>
                  </a:cubicBezTo>
                  <a:cubicBezTo>
                    <a:pt x="227957" y="454582"/>
                    <a:pt x="218847" y="458372"/>
                    <a:pt x="215582" y="466255"/>
                  </a:cubicBezTo>
                  <a:lnTo>
                    <a:pt x="198423" y="507489"/>
                  </a:lnTo>
                  <a:cubicBezTo>
                    <a:pt x="181037" y="498621"/>
                    <a:pt x="164941" y="487554"/>
                    <a:pt x="150440" y="474669"/>
                  </a:cubicBezTo>
                  <a:lnTo>
                    <a:pt x="183239" y="441924"/>
                  </a:lnTo>
                  <a:cubicBezTo>
                    <a:pt x="189312" y="435860"/>
                    <a:pt x="189312" y="426082"/>
                    <a:pt x="183239" y="420094"/>
                  </a:cubicBezTo>
                  <a:cubicBezTo>
                    <a:pt x="177241" y="414031"/>
                    <a:pt x="167447" y="414031"/>
                    <a:pt x="161373" y="420094"/>
                  </a:cubicBezTo>
                  <a:lnTo>
                    <a:pt x="128726" y="452612"/>
                  </a:lnTo>
                  <a:cubicBezTo>
                    <a:pt x="115819" y="437604"/>
                    <a:pt x="104734" y="421004"/>
                    <a:pt x="96003" y="402964"/>
                  </a:cubicBezTo>
                  <a:lnTo>
                    <a:pt x="138520" y="385455"/>
                  </a:lnTo>
                  <a:cubicBezTo>
                    <a:pt x="146416" y="382196"/>
                    <a:pt x="150212" y="373100"/>
                    <a:pt x="146947" y="365217"/>
                  </a:cubicBezTo>
                  <a:cubicBezTo>
                    <a:pt x="143682" y="357334"/>
                    <a:pt x="134572" y="353544"/>
                    <a:pt x="126676" y="356879"/>
                  </a:cubicBezTo>
                  <a:lnTo>
                    <a:pt x="84462" y="374313"/>
                  </a:lnTo>
                  <a:cubicBezTo>
                    <a:pt x="78388" y="355742"/>
                    <a:pt x="74668" y="336186"/>
                    <a:pt x="73529" y="315948"/>
                  </a:cubicBezTo>
                  <a:lnTo>
                    <a:pt x="118172" y="315948"/>
                  </a:lnTo>
                  <a:cubicBezTo>
                    <a:pt x="126752" y="315948"/>
                    <a:pt x="133661" y="309051"/>
                    <a:pt x="133661" y="300486"/>
                  </a:cubicBezTo>
                  <a:cubicBezTo>
                    <a:pt x="133661" y="291996"/>
                    <a:pt x="126752" y="285023"/>
                    <a:pt x="118172" y="285023"/>
                  </a:cubicBezTo>
                  <a:lnTo>
                    <a:pt x="73909" y="285023"/>
                  </a:lnTo>
                  <a:cubicBezTo>
                    <a:pt x="75503" y="265012"/>
                    <a:pt x="79679" y="245684"/>
                    <a:pt x="86057" y="227341"/>
                  </a:cubicBezTo>
                  <a:lnTo>
                    <a:pt x="126752" y="244168"/>
                  </a:lnTo>
                  <a:cubicBezTo>
                    <a:pt x="128650" y="245002"/>
                    <a:pt x="130700" y="245381"/>
                    <a:pt x="132674" y="245381"/>
                  </a:cubicBezTo>
                  <a:cubicBezTo>
                    <a:pt x="138747" y="245381"/>
                    <a:pt x="144518" y="241818"/>
                    <a:pt x="146947" y="235830"/>
                  </a:cubicBezTo>
                  <a:cubicBezTo>
                    <a:pt x="150288" y="227947"/>
                    <a:pt x="146492" y="218927"/>
                    <a:pt x="138596" y="215592"/>
                  </a:cubicBezTo>
                  <a:lnTo>
                    <a:pt x="98356" y="198917"/>
                  </a:lnTo>
                  <a:cubicBezTo>
                    <a:pt x="107239" y="181559"/>
                    <a:pt x="118324" y="165414"/>
                    <a:pt x="131231" y="150937"/>
                  </a:cubicBezTo>
                  <a:lnTo>
                    <a:pt x="161373" y="180952"/>
                  </a:lnTo>
                  <a:cubicBezTo>
                    <a:pt x="164410" y="183984"/>
                    <a:pt x="168358" y="185500"/>
                    <a:pt x="172306" y="185500"/>
                  </a:cubicBezTo>
                  <a:cubicBezTo>
                    <a:pt x="176254" y="185500"/>
                    <a:pt x="180278" y="183984"/>
                    <a:pt x="183239" y="180952"/>
                  </a:cubicBezTo>
                  <a:cubicBezTo>
                    <a:pt x="189312" y="174964"/>
                    <a:pt x="189312" y="165111"/>
                    <a:pt x="183239" y="159123"/>
                  </a:cubicBezTo>
                  <a:lnTo>
                    <a:pt x="153325" y="129258"/>
                  </a:lnTo>
                  <a:cubicBezTo>
                    <a:pt x="168130" y="116524"/>
                    <a:pt x="184529" y="105610"/>
                    <a:pt x="202295" y="96969"/>
                  </a:cubicBezTo>
                  <a:lnTo>
                    <a:pt x="218467" y="136004"/>
                  </a:lnTo>
                  <a:cubicBezTo>
                    <a:pt x="220897" y="141992"/>
                    <a:pt x="226667" y="145555"/>
                    <a:pt x="232741" y="145555"/>
                  </a:cubicBezTo>
                  <a:cubicBezTo>
                    <a:pt x="234715" y="145555"/>
                    <a:pt x="236765" y="145176"/>
                    <a:pt x="238663" y="144342"/>
                  </a:cubicBezTo>
                  <a:cubicBezTo>
                    <a:pt x="246559" y="141083"/>
                    <a:pt x="250355" y="132063"/>
                    <a:pt x="247090" y="124180"/>
                  </a:cubicBezTo>
                  <a:lnTo>
                    <a:pt x="230994" y="85372"/>
                  </a:lnTo>
                  <a:cubicBezTo>
                    <a:pt x="248912" y="79384"/>
                    <a:pt x="267893" y="75594"/>
                    <a:pt x="287557" y="74305"/>
                  </a:cubicBezTo>
                  <a:close/>
                  <a:moveTo>
                    <a:pt x="303042" y="42755"/>
                  </a:moveTo>
                  <a:cubicBezTo>
                    <a:pt x="159188" y="42755"/>
                    <a:pt x="42207" y="159649"/>
                    <a:pt x="42207" y="303227"/>
                  </a:cubicBezTo>
                  <a:cubicBezTo>
                    <a:pt x="42207" y="446881"/>
                    <a:pt x="159188" y="563700"/>
                    <a:pt x="303042" y="563700"/>
                  </a:cubicBezTo>
                  <a:cubicBezTo>
                    <a:pt x="446820" y="563700"/>
                    <a:pt x="563801" y="446881"/>
                    <a:pt x="563801" y="303227"/>
                  </a:cubicBezTo>
                  <a:cubicBezTo>
                    <a:pt x="563801" y="159649"/>
                    <a:pt x="446820" y="42755"/>
                    <a:pt x="303042" y="42755"/>
                  </a:cubicBezTo>
                  <a:close/>
                  <a:moveTo>
                    <a:pt x="304560" y="0"/>
                  </a:moveTo>
                  <a:cubicBezTo>
                    <a:pt x="472782" y="0"/>
                    <a:pt x="609120" y="136149"/>
                    <a:pt x="609120" y="304137"/>
                  </a:cubicBezTo>
                  <a:cubicBezTo>
                    <a:pt x="609120" y="472125"/>
                    <a:pt x="472782" y="608274"/>
                    <a:pt x="304560" y="608274"/>
                  </a:cubicBezTo>
                  <a:cubicBezTo>
                    <a:pt x="136339" y="608274"/>
                    <a:pt x="0" y="472125"/>
                    <a:pt x="0" y="304137"/>
                  </a:cubicBezTo>
                  <a:cubicBezTo>
                    <a:pt x="0" y="136149"/>
                    <a:pt x="136339" y="0"/>
                    <a:pt x="3045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C06180F-4902-4675-9F20-B1A59540625A}"/>
                </a:ext>
              </a:extLst>
            </p:cNvPr>
            <p:cNvSpPr/>
            <p:nvPr/>
          </p:nvSpPr>
          <p:spPr>
            <a:xfrm>
              <a:off x="3481845" y="3160736"/>
              <a:ext cx="4339650" cy="458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完成能够经得起推敲的高水平的博士论文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4">
              <a:extLst>
                <a:ext uri="{FF2B5EF4-FFF2-40B4-BE49-F238E27FC236}">
                  <a16:creationId xmlns:a16="http://schemas.microsoft.com/office/drawing/2014/main" id="{3928B185-4689-4AE1-8329-E85E10607038}"/>
                </a:ext>
              </a:extLst>
            </p:cNvPr>
            <p:cNvSpPr/>
            <p:nvPr/>
          </p:nvSpPr>
          <p:spPr>
            <a:xfrm>
              <a:off x="3470297" y="2884726"/>
              <a:ext cx="6768827" cy="1113971"/>
            </a:xfrm>
            <a:prstGeom prst="roundRect">
              <a:avLst/>
            </a:prstGeom>
            <a:noFill/>
            <a:ln w="28575">
              <a:solidFill>
                <a:srgbClr val="244C8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A216143-63F3-498E-8A08-FDF563016957}"/>
              </a:ext>
            </a:extLst>
          </p:cNvPr>
          <p:cNvGrpSpPr/>
          <p:nvPr/>
        </p:nvGrpSpPr>
        <p:grpSpPr>
          <a:xfrm>
            <a:off x="2137499" y="4113557"/>
            <a:ext cx="8069560" cy="1120969"/>
            <a:chOff x="2137499" y="4113557"/>
            <a:chExt cx="8069560" cy="1120969"/>
          </a:xfrm>
        </p:grpSpPr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F8204C73-2049-4E22-B02D-87C128A9D3EF}"/>
                </a:ext>
              </a:extLst>
            </p:cNvPr>
            <p:cNvSpPr/>
            <p:nvPr/>
          </p:nvSpPr>
          <p:spPr>
            <a:xfrm>
              <a:off x="2137499" y="4120555"/>
              <a:ext cx="1113973" cy="1113971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  <p:sp>
          <p:nvSpPr>
            <p:cNvPr id="24" name="progress-report_18229">
              <a:extLst>
                <a:ext uri="{FF2B5EF4-FFF2-40B4-BE49-F238E27FC236}">
                  <a16:creationId xmlns:a16="http://schemas.microsoft.com/office/drawing/2014/main" id="{5689AC77-0193-4866-B046-F49D2BA1FA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67872" y="4400934"/>
              <a:ext cx="609684" cy="55321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0DB6B51-A864-4DCB-A595-5DF54353F498}"/>
                </a:ext>
              </a:extLst>
            </p:cNvPr>
            <p:cNvSpPr/>
            <p:nvPr/>
          </p:nvSpPr>
          <p:spPr>
            <a:xfrm>
              <a:off x="3470297" y="4400934"/>
              <a:ext cx="3416320" cy="458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进行有依据，有意义的科研实验</a:t>
              </a: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471324A0-82AF-4605-9952-103978A167AA}"/>
                </a:ext>
              </a:extLst>
            </p:cNvPr>
            <p:cNvSpPr/>
            <p:nvPr/>
          </p:nvSpPr>
          <p:spPr>
            <a:xfrm>
              <a:off x="3438232" y="4113557"/>
              <a:ext cx="6768827" cy="1113971"/>
            </a:xfrm>
            <a:prstGeom prst="roundRect">
              <a:avLst/>
            </a:prstGeom>
            <a:noFill/>
            <a:ln w="28575">
              <a:solidFill>
                <a:srgbClr val="244C8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244C89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6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58394" y="407404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B2824EF-DFB1-405B-9677-194A874AE59D}"/>
              </a:ext>
            </a:extLst>
          </p:cNvPr>
          <p:cNvGrpSpPr/>
          <p:nvPr/>
        </p:nvGrpSpPr>
        <p:grpSpPr>
          <a:xfrm>
            <a:off x="353682" y="205604"/>
            <a:ext cx="622521" cy="642215"/>
            <a:chOff x="3071611" y="1418874"/>
            <a:chExt cx="1043189" cy="104318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A911CEB-4D62-4A5E-8AE2-4618B4C2C970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96BFCD3-884C-4779-8912-CCD6EA32BEF0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个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C5C8C56-566E-4638-8E08-3BB8C24FBBC5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357D322E-0093-4AAC-A7B4-CBA9691807AF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F3664EFF-319D-4ED0-AE02-38403F9F8F78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人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3CC2501-698F-4A00-933E-AD55E037934A}"/>
              </a:ext>
            </a:extLst>
          </p:cNvPr>
          <p:cNvGrpSpPr/>
          <p:nvPr/>
        </p:nvGrpSpPr>
        <p:grpSpPr>
          <a:xfrm>
            <a:off x="1881263" y="205604"/>
            <a:ext cx="622521" cy="642215"/>
            <a:chOff x="3071611" y="1418874"/>
            <a:chExt cx="1043189" cy="10431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6007371-31D5-4724-95C7-0B4F551DAC61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0386D123-1F02-4F66-B2DC-690929328F23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管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5A6B1D-5489-4F27-B8B4-778456A94E30}"/>
              </a:ext>
            </a:extLst>
          </p:cNvPr>
          <p:cNvGrpSpPr/>
          <p:nvPr/>
        </p:nvGrpSpPr>
        <p:grpSpPr>
          <a:xfrm>
            <a:off x="2637012" y="205604"/>
            <a:ext cx="622521" cy="642215"/>
            <a:chOff x="3071611" y="1418874"/>
            <a:chExt cx="1043189" cy="104318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0B991B63-04A6-45FC-B737-DB9B43F72FF4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D6B9711-FB1F-4FDA-A8BB-40AB766665CE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理</a:t>
              </a:r>
            </a:p>
          </p:txBody>
        </p:sp>
      </p:grpSp>
      <p:sp>
        <p:nvSpPr>
          <p:cNvPr id="16" name="Oval 4">
            <a:extLst>
              <a:ext uri="{FF2B5EF4-FFF2-40B4-BE49-F238E27FC236}">
                <a16:creationId xmlns:a16="http://schemas.microsoft.com/office/drawing/2014/main" id="{AD58EF24-6C51-4C72-8EFA-7C56F891A023}"/>
              </a:ext>
            </a:extLst>
          </p:cNvPr>
          <p:cNvSpPr/>
          <p:nvPr/>
        </p:nvSpPr>
        <p:spPr>
          <a:xfrm>
            <a:off x="2458312" y="4520721"/>
            <a:ext cx="3457131" cy="931234"/>
          </a:xfrm>
          <a:prstGeom prst="roundRect">
            <a:avLst/>
          </a:prstGeom>
          <a:noFill/>
          <a:ln w="28575">
            <a:solidFill>
              <a:srgbClr val="244C8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主动和导师交流学习心得和研究体会，以使自己在其中找出不足并加以提高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4A8DA3C5-1A48-4164-876A-0A3B507E932B}"/>
              </a:ext>
            </a:extLst>
          </p:cNvPr>
          <p:cNvSpPr/>
          <p:nvPr/>
        </p:nvSpPr>
        <p:spPr>
          <a:xfrm>
            <a:off x="6052385" y="4520721"/>
            <a:ext cx="3457131" cy="931234"/>
          </a:xfrm>
          <a:prstGeom prst="roundRect">
            <a:avLst/>
          </a:prstGeom>
          <a:noFill/>
          <a:ln w="28575">
            <a:solidFill>
              <a:srgbClr val="244C8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勤于思考，勤于实践，勤于学习，多创新，多积累，提高自身的素质修养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 descr="图片包含 人员, 室内, 就坐&#10;&#10;已生成极高可信度的说明">
            <a:extLst>
              <a:ext uri="{FF2B5EF4-FFF2-40B4-BE49-F238E27FC236}">
                <a16:creationId xmlns:a16="http://schemas.microsoft.com/office/drawing/2014/main" id="{7E610980-1FF8-4A33-ADF6-21A868A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2"/>
          <a:stretch/>
        </p:blipFill>
        <p:spPr>
          <a:xfrm>
            <a:off x="2458312" y="1263285"/>
            <a:ext cx="7051204" cy="28107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565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7320" y="3532031"/>
            <a:ext cx="8229566" cy="786636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244C89"/>
                </a:solidFill>
                <a:cs typeface="+mn-ea"/>
                <a:sym typeface="+mn-lt"/>
              </a:rPr>
              <a:t>请各位教授给出宝贵的意见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BE28DA1-E717-4329-AA33-BE788DCA465C}"/>
              </a:ext>
            </a:extLst>
          </p:cNvPr>
          <p:cNvGrpSpPr/>
          <p:nvPr/>
        </p:nvGrpSpPr>
        <p:grpSpPr>
          <a:xfrm>
            <a:off x="2230119" y="1564763"/>
            <a:ext cx="1558917" cy="1608234"/>
            <a:chOff x="3071611" y="1418874"/>
            <a:chExt cx="1043189" cy="104318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0E5F470D-C8AB-4924-ADDD-2BB40D3B08C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B135AF8-B46A-4208-85DD-39C9E7790A11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报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7AD5546-42D7-4CF4-BC20-7405F2E55679}"/>
              </a:ext>
            </a:extLst>
          </p:cNvPr>
          <p:cNvGrpSpPr/>
          <p:nvPr/>
        </p:nvGrpSpPr>
        <p:grpSpPr>
          <a:xfrm>
            <a:off x="4118138" y="1564763"/>
            <a:ext cx="1558917" cy="1558917"/>
            <a:chOff x="3071611" y="1418874"/>
            <a:chExt cx="1043189" cy="104318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D367623-9D02-45FF-85B2-1D56BBA51302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27A67BAD-AFC0-43EA-AB97-9095458790AB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告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C725BA-9847-468D-B5F3-3591BDAD66D6}"/>
              </a:ext>
            </a:extLst>
          </p:cNvPr>
          <p:cNvGrpSpPr/>
          <p:nvPr/>
        </p:nvGrpSpPr>
        <p:grpSpPr>
          <a:xfrm>
            <a:off x="6006157" y="1564763"/>
            <a:ext cx="1558917" cy="1558917"/>
            <a:chOff x="3066584" y="1418873"/>
            <a:chExt cx="1043189" cy="10431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CB21357-12F6-46E7-A74C-4EDF01160989}"/>
                </a:ext>
              </a:extLst>
            </p:cNvPr>
            <p:cNvSpPr/>
            <p:nvPr/>
          </p:nvSpPr>
          <p:spPr>
            <a:xfrm>
              <a:off x="3066584" y="1418873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69B5256-61CF-4106-953F-3EEF68A40581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完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F62F95-2DCB-40ED-9039-D355BE7C306B}"/>
              </a:ext>
            </a:extLst>
          </p:cNvPr>
          <p:cNvGrpSpPr/>
          <p:nvPr/>
        </p:nvGrpSpPr>
        <p:grpSpPr>
          <a:xfrm>
            <a:off x="7894176" y="1564763"/>
            <a:ext cx="1558917" cy="1558917"/>
            <a:chOff x="3071611" y="1418874"/>
            <a:chExt cx="1043189" cy="104318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709CA9D-7761-4469-93F8-5507DB391541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A12F03E-8AFD-489C-82D3-237DB74E8E9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244C89"/>
                  </a:solidFill>
                  <a:cs typeface="+mn-ea"/>
                  <a:sym typeface="+mn-lt"/>
                </a:rPr>
                <a:t>毕</a:t>
              </a: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FCEA4B2-42AD-41B2-BA4A-7097F34CD61C}"/>
              </a:ext>
            </a:extLst>
          </p:cNvPr>
          <p:cNvCxnSpPr/>
          <p:nvPr/>
        </p:nvCxnSpPr>
        <p:spPr>
          <a:xfrm>
            <a:off x="2230119" y="4533363"/>
            <a:ext cx="7222974" cy="0"/>
          </a:xfrm>
          <a:prstGeom prst="line">
            <a:avLst/>
          </a:prstGeom>
          <a:ln w="38100">
            <a:solidFill>
              <a:srgbClr val="24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ser_158995">
            <a:extLst>
              <a:ext uri="{FF2B5EF4-FFF2-40B4-BE49-F238E27FC236}">
                <a16:creationId xmlns:a16="http://schemas.microsoft.com/office/drawing/2014/main" id="{371EDA4C-7DD3-40BE-8321-B47483F9B2D6}"/>
              </a:ext>
            </a:extLst>
          </p:cNvPr>
          <p:cNvSpPr>
            <a:spLocks noChangeAspect="1"/>
          </p:cNvSpPr>
          <p:nvPr/>
        </p:nvSpPr>
        <p:spPr bwMode="auto">
          <a:xfrm>
            <a:off x="3011561" y="4926332"/>
            <a:ext cx="408225" cy="296371"/>
          </a:xfrm>
          <a:custGeom>
            <a:avLst/>
            <a:gdLst>
              <a:gd name="connsiteX0" fmla="*/ 467299 w 608627"/>
              <a:gd name="connsiteY0" fmla="*/ 61262 h 441863"/>
              <a:gd name="connsiteX1" fmla="*/ 467299 w 608627"/>
              <a:gd name="connsiteY1" fmla="*/ 88065 h 441863"/>
              <a:gd name="connsiteX2" fmla="*/ 440549 w 608627"/>
              <a:gd name="connsiteY2" fmla="*/ 88065 h 441863"/>
              <a:gd name="connsiteX3" fmla="*/ 440549 w 608627"/>
              <a:gd name="connsiteY3" fmla="*/ 108704 h 441863"/>
              <a:gd name="connsiteX4" fmla="*/ 467299 w 608627"/>
              <a:gd name="connsiteY4" fmla="*/ 108704 h 441863"/>
              <a:gd name="connsiteX5" fmla="*/ 467299 w 608627"/>
              <a:gd name="connsiteY5" fmla="*/ 135508 h 441863"/>
              <a:gd name="connsiteX6" fmla="*/ 488064 w 608627"/>
              <a:gd name="connsiteY6" fmla="*/ 135508 h 441863"/>
              <a:gd name="connsiteX7" fmla="*/ 488064 w 608627"/>
              <a:gd name="connsiteY7" fmla="*/ 108704 h 441863"/>
              <a:gd name="connsiteX8" fmla="*/ 514814 w 608627"/>
              <a:gd name="connsiteY8" fmla="*/ 108704 h 441863"/>
              <a:gd name="connsiteX9" fmla="*/ 514814 w 608627"/>
              <a:gd name="connsiteY9" fmla="*/ 88065 h 441863"/>
              <a:gd name="connsiteX10" fmla="*/ 488064 w 608627"/>
              <a:gd name="connsiteY10" fmla="*/ 88065 h 441863"/>
              <a:gd name="connsiteX11" fmla="*/ 488064 w 608627"/>
              <a:gd name="connsiteY11" fmla="*/ 61262 h 441863"/>
              <a:gd name="connsiteX12" fmla="*/ 436901 w 608627"/>
              <a:gd name="connsiteY12" fmla="*/ 8309 h 441863"/>
              <a:gd name="connsiteX13" fmla="*/ 518555 w 608627"/>
              <a:gd name="connsiteY13" fmla="*/ 8309 h 441863"/>
              <a:gd name="connsiteX14" fmla="*/ 608627 w 608627"/>
              <a:gd name="connsiteY14" fmla="*/ 98245 h 441863"/>
              <a:gd name="connsiteX15" fmla="*/ 518555 w 608627"/>
              <a:gd name="connsiteY15" fmla="*/ 188180 h 441863"/>
              <a:gd name="connsiteX16" fmla="*/ 457478 w 608627"/>
              <a:gd name="connsiteY16" fmla="*/ 188180 h 441863"/>
              <a:gd name="connsiteX17" fmla="*/ 416043 w 608627"/>
              <a:gd name="connsiteY17" fmla="*/ 229459 h 441863"/>
              <a:gd name="connsiteX18" fmla="*/ 408467 w 608627"/>
              <a:gd name="connsiteY18" fmla="*/ 226377 h 441863"/>
              <a:gd name="connsiteX19" fmla="*/ 408467 w 608627"/>
              <a:gd name="connsiteY19" fmla="*/ 183511 h 441863"/>
              <a:gd name="connsiteX20" fmla="*/ 346829 w 608627"/>
              <a:gd name="connsiteY20" fmla="*/ 98245 h 441863"/>
              <a:gd name="connsiteX21" fmla="*/ 436901 w 608627"/>
              <a:gd name="connsiteY21" fmla="*/ 8309 h 441863"/>
              <a:gd name="connsiteX22" fmla="*/ 206408 w 608627"/>
              <a:gd name="connsiteY22" fmla="*/ 368 h 441863"/>
              <a:gd name="connsiteX23" fmla="*/ 256349 w 608627"/>
              <a:gd name="connsiteY23" fmla="*/ 10919 h 441863"/>
              <a:gd name="connsiteX24" fmla="*/ 280666 w 608627"/>
              <a:gd name="connsiteY24" fmla="*/ 33611 h 441863"/>
              <a:gd name="connsiteX25" fmla="*/ 307507 w 608627"/>
              <a:gd name="connsiteY25" fmla="*/ 118492 h 441863"/>
              <a:gd name="connsiteX26" fmla="*/ 305730 w 608627"/>
              <a:gd name="connsiteY26" fmla="*/ 126149 h 441863"/>
              <a:gd name="connsiteX27" fmla="*/ 312838 w 608627"/>
              <a:gd name="connsiteY27" fmla="*/ 161820 h 441863"/>
              <a:gd name="connsiteX28" fmla="*/ 295536 w 608627"/>
              <a:gd name="connsiteY28" fmla="*/ 191888 h 441863"/>
              <a:gd name="connsiteX29" fmla="*/ 283471 w 608627"/>
              <a:gd name="connsiteY29" fmla="*/ 224944 h 441863"/>
              <a:gd name="connsiteX30" fmla="*/ 283471 w 608627"/>
              <a:gd name="connsiteY30" fmla="*/ 266311 h 441863"/>
              <a:gd name="connsiteX31" fmla="*/ 285529 w 608627"/>
              <a:gd name="connsiteY31" fmla="*/ 269766 h 441863"/>
              <a:gd name="connsiteX32" fmla="*/ 410383 w 608627"/>
              <a:gd name="connsiteY32" fmla="*/ 349698 h 441863"/>
              <a:gd name="connsiteX33" fmla="*/ 425721 w 608627"/>
              <a:gd name="connsiteY33" fmla="*/ 382007 h 441863"/>
              <a:gd name="connsiteX34" fmla="*/ 425721 w 608627"/>
              <a:gd name="connsiteY34" fmla="*/ 441863 h 441863"/>
              <a:gd name="connsiteX35" fmla="*/ 240824 w 608627"/>
              <a:gd name="connsiteY35" fmla="*/ 441863 h 441863"/>
              <a:gd name="connsiteX36" fmla="*/ 222587 w 608627"/>
              <a:gd name="connsiteY36" fmla="*/ 358569 h 441863"/>
              <a:gd name="connsiteX37" fmla="*/ 212861 w 608627"/>
              <a:gd name="connsiteY37" fmla="*/ 304689 h 441863"/>
              <a:gd name="connsiteX38" fmla="*/ 203134 w 608627"/>
              <a:gd name="connsiteY38" fmla="*/ 358569 h 441863"/>
              <a:gd name="connsiteX39" fmla="*/ 184897 w 608627"/>
              <a:gd name="connsiteY39" fmla="*/ 441863 h 441863"/>
              <a:gd name="connsiteX40" fmla="*/ 0 w 608627"/>
              <a:gd name="connsiteY40" fmla="*/ 441863 h 441863"/>
              <a:gd name="connsiteX41" fmla="*/ 0 w 608627"/>
              <a:gd name="connsiteY41" fmla="*/ 382007 h 441863"/>
              <a:gd name="connsiteX42" fmla="*/ 15245 w 608627"/>
              <a:gd name="connsiteY42" fmla="*/ 349325 h 441863"/>
              <a:gd name="connsiteX43" fmla="*/ 140006 w 608627"/>
              <a:gd name="connsiteY43" fmla="*/ 269392 h 441863"/>
              <a:gd name="connsiteX44" fmla="*/ 142157 w 608627"/>
              <a:gd name="connsiteY44" fmla="*/ 265937 h 441863"/>
              <a:gd name="connsiteX45" fmla="*/ 142157 w 608627"/>
              <a:gd name="connsiteY45" fmla="*/ 224757 h 441863"/>
              <a:gd name="connsiteX46" fmla="*/ 130092 w 608627"/>
              <a:gd name="connsiteY46" fmla="*/ 191608 h 441863"/>
              <a:gd name="connsiteX47" fmla="*/ 112697 w 608627"/>
              <a:gd name="connsiteY47" fmla="*/ 161633 h 441863"/>
              <a:gd name="connsiteX48" fmla="*/ 119430 w 608627"/>
              <a:gd name="connsiteY48" fmla="*/ 125962 h 441863"/>
              <a:gd name="connsiteX49" fmla="*/ 117747 w 608627"/>
              <a:gd name="connsiteY49" fmla="*/ 118399 h 441863"/>
              <a:gd name="connsiteX50" fmla="*/ 117466 w 608627"/>
              <a:gd name="connsiteY50" fmla="*/ 76658 h 441863"/>
              <a:gd name="connsiteX51" fmla="*/ 141876 w 608627"/>
              <a:gd name="connsiteY51" fmla="*/ 33984 h 441863"/>
              <a:gd name="connsiteX52" fmla="*/ 164509 w 608627"/>
              <a:gd name="connsiteY52" fmla="*/ 15308 h 441863"/>
              <a:gd name="connsiteX53" fmla="*/ 186393 w 608627"/>
              <a:gd name="connsiteY53" fmla="*/ 4103 h 441863"/>
              <a:gd name="connsiteX54" fmla="*/ 206408 w 608627"/>
              <a:gd name="connsiteY54" fmla="*/ 368 h 4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8627" h="441863">
                <a:moveTo>
                  <a:pt x="467299" y="61262"/>
                </a:moveTo>
                <a:lnTo>
                  <a:pt x="467299" y="88065"/>
                </a:lnTo>
                <a:lnTo>
                  <a:pt x="440549" y="88065"/>
                </a:lnTo>
                <a:lnTo>
                  <a:pt x="440549" y="108704"/>
                </a:lnTo>
                <a:lnTo>
                  <a:pt x="467299" y="108704"/>
                </a:lnTo>
                <a:lnTo>
                  <a:pt x="467299" y="135508"/>
                </a:lnTo>
                <a:lnTo>
                  <a:pt x="488064" y="135508"/>
                </a:lnTo>
                <a:lnTo>
                  <a:pt x="488064" y="108704"/>
                </a:lnTo>
                <a:lnTo>
                  <a:pt x="514814" y="108704"/>
                </a:lnTo>
                <a:lnTo>
                  <a:pt x="514814" y="88065"/>
                </a:lnTo>
                <a:lnTo>
                  <a:pt x="488064" y="88065"/>
                </a:lnTo>
                <a:lnTo>
                  <a:pt x="488064" y="61262"/>
                </a:lnTo>
                <a:close/>
                <a:moveTo>
                  <a:pt x="436901" y="8309"/>
                </a:moveTo>
                <a:lnTo>
                  <a:pt x="518555" y="8309"/>
                </a:lnTo>
                <a:cubicBezTo>
                  <a:pt x="568315" y="8309"/>
                  <a:pt x="608627" y="48654"/>
                  <a:pt x="608627" y="98245"/>
                </a:cubicBezTo>
                <a:cubicBezTo>
                  <a:pt x="608627" y="147929"/>
                  <a:pt x="568315" y="188180"/>
                  <a:pt x="518555" y="188180"/>
                </a:cubicBezTo>
                <a:lnTo>
                  <a:pt x="457478" y="188180"/>
                </a:lnTo>
                <a:lnTo>
                  <a:pt x="416043" y="229459"/>
                </a:lnTo>
                <a:cubicBezTo>
                  <a:pt x="413331" y="232354"/>
                  <a:pt x="408467" y="230393"/>
                  <a:pt x="408467" y="226377"/>
                </a:cubicBezTo>
                <a:lnTo>
                  <a:pt x="408467" y="183511"/>
                </a:lnTo>
                <a:cubicBezTo>
                  <a:pt x="372644" y="171557"/>
                  <a:pt x="346829" y="137936"/>
                  <a:pt x="346829" y="98245"/>
                </a:cubicBezTo>
                <a:cubicBezTo>
                  <a:pt x="346829" y="48561"/>
                  <a:pt x="387142" y="8309"/>
                  <a:pt x="436901" y="8309"/>
                </a:cubicBezTo>
                <a:close/>
                <a:moveTo>
                  <a:pt x="206408" y="368"/>
                </a:moveTo>
                <a:cubicBezTo>
                  <a:pt x="228105" y="-1500"/>
                  <a:pt x="244565" y="4009"/>
                  <a:pt x="256349" y="10919"/>
                </a:cubicBezTo>
                <a:cubicBezTo>
                  <a:pt x="273932" y="20818"/>
                  <a:pt x="280666" y="33611"/>
                  <a:pt x="280666" y="33611"/>
                </a:cubicBezTo>
                <a:cubicBezTo>
                  <a:pt x="280666" y="33611"/>
                  <a:pt x="321255" y="36505"/>
                  <a:pt x="307507" y="118492"/>
                </a:cubicBezTo>
                <a:cubicBezTo>
                  <a:pt x="307133" y="121013"/>
                  <a:pt x="306478" y="123628"/>
                  <a:pt x="305730" y="126149"/>
                </a:cubicBezTo>
                <a:cubicBezTo>
                  <a:pt x="313399" y="126149"/>
                  <a:pt x="321349" y="132125"/>
                  <a:pt x="312838" y="161820"/>
                </a:cubicBezTo>
                <a:cubicBezTo>
                  <a:pt x="306291" y="184978"/>
                  <a:pt x="300119" y="191514"/>
                  <a:pt x="295536" y="191888"/>
                </a:cubicBezTo>
                <a:cubicBezTo>
                  <a:pt x="293946" y="202440"/>
                  <a:pt x="289831" y="214019"/>
                  <a:pt x="283471" y="224944"/>
                </a:cubicBezTo>
                <a:lnTo>
                  <a:pt x="283471" y="266311"/>
                </a:lnTo>
                <a:cubicBezTo>
                  <a:pt x="283471" y="267805"/>
                  <a:pt x="284220" y="269205"/>
                  <a:pt x="285529" y="269766"/>
                </a:cubicBezTo>
                <a:cubicBezTo>
                  <a:pt x="297500" y="275555"/>
                  <a:pt x="356139" y="305156"/>
                  <a:pt x="410383" y="349698"/>
                </a:cubicBezTo>
                <a:cubicBezTo>
                  <a:pt x="420110" y="357729"/>
                  <a:pt x="425628" y="369775"/>
                  <a:pt x="425721" y="382007"/>
                </a:cubicBezTo>
                <a:lnTo>
                  <a:pt x="425721" y="441863"/>
                </a:lnTo>
                <a:lnTo>
                  <a:pt x="240824" y="441863"/>
                </a:lnTo>
                <a:lnTo>
                  <a:pt x="222587" y="358569"/>
                </a:lnTo>
                <a:cubicBezTo>
                  <a:pt x="259342" y="307117"/>
                  <a:pt x="219688" y="304689"/>
                  <a:pt x="212861" y="304689"/>
                </a:cubicBezTo>
                <a:cubicBezTo>
                  <a:pt x="205846" y="304689"/>
                  <a:pt x="166192" y="307117"/>
                  <a:pt x="203134" y="358569"/>
                </a:cubicBezTo>
                <a:lnTo>
                  <a:pt x="184897" y="441863"/>
                </a:lnTo>
                <a:lnTo>
                  <a:pt x="0" y="441863"/>
                </a:lnTo>
                <a:lnTo>
                  <a:pt x="0" y="382007"/>
                </a:lnTo>
                <a:cubicBezTo>
                  <a:pt x="0" y="369401"/>
                  <a:pt x="5518" y="357355"/>
                  <a:pt x="15245" y="349325"/>
                </a:cubicBezTo>
                <a:cubicBezTo>
                  <a:pt x="69582" y="304783"/>
                  <a:pt x="128222" y="275275"/>
                  <a:pt x="140006" y="269392"/>
                </a:cubicBezTo>
                <a:cubicBezTo>
                  <a:pt x="141315" y="268832"/>
                  <a:pt x="142157" y="267431"/>
                  <a:pt x="142157" y="265937"/>
                </a:cubicBezTo>
                <a:lnTo>
                  <a:pt x="142157" y="224757"/>
                </a:lnTo>
                <a:cubicBezTo>
                  <a:pt x="135797" y="213645"/>
                  <a:pt x="131682" y="202066"/>
                  <a:pt x="130092" y="191608"/>
                </a:cubicBezTo>
                <a:cubicBezTo>
                  <a:pt x="125416" y="191234"/>
                  <a:pt x="119337" y="184791"/>
                  <a:pt x="112697" y="161633"/>
                </a:cubicBezTo>
                <a:cubicBezTo>
                  <a:pt x="104373" y="132312"/>
                  <a:pt x="111855" y="126149"/>
                  <a:pt x="119430" y="125962"/>
                </a:cubicBezTo>
                <a:cubicBezTo>
                  <a:pt x="118869" y="123534"/>
                  <a:pt x="118215" y="120920"/>
                  <a:pt x="117747" y="118399"/>
                </a:cubicBezTo>
                <a:cubicBezTo>
                  <a:pt x="114754" y="103551"/>
                  <a:pt x="114006" y="89918"/>
                  <a:pt x="117466" y="76658"/>
                </a:cubicBezTo>
                <a:cubicBezTo>
                  <a:pt x="121675" y="59010"/>
                  <a:pt x="131214" y="44909"/>
                  <a:pt x="141876" y="33984"/>
                </a:cubicBezTo>
                <a:cubicBezTo>
                  <a:pt x="148610" y="26794"/>
                  <a:pt x="156372" y="20444"/>
                  <a:pt x="164509" y="15308"/>
                </a:cubicBezTo>
                <a:cubicBezTo>
                  <a:pt x="171056" y="10733"/>
                  <a:pt x="178444" y="6811"/>
                  <a:pt x="186393" y="4103"/>
                </a:cubicBezTo>
                <a:cubicBezTo>
                  <a:pt x="192660" y="2142"/>
                  <a:pt x="199393" y="741"/>
                  <a:pt x="206408" y="3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3D2013B-20C4-4F1D-A6DE-9A0845CCE219}"/>
              </a:ext>
            </a:extLst>
          </p:cNvPr>
          <p:cNvSpPr/>
          <p:nvPr/>
        </p:nvSpPr>
        <p:spPr>
          <a:xfrm>
            <a:off x="3770784" y="48890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演讲人：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70D183D-C9F7-481B-83FB-0D1F7F89DBBF}"/>
              </a:ext>
            </a:extLst>
          </p:cNvPr>
          <p:cNvSpPr/>
          <p:nvPr/>
        </p:nvSpPr>
        <p:spPr>
          <a:xfrm>
            <a:off x="6993928" y="4853371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评审老师：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acher_268081">
            <a:extLst>
              <a:ext uri="{FF2B5EF4-FFF2-40B4-BE49-F238E27FC236}">
                <a16:creationId xmlns:a16="http://schemas.microsoft.com/office/drawing/2014/main" id="{9A404FA5-24F1-4EED-AD73-81A9DE21620D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6308493" y="4789331"/>
            <a:ext cx="464944" cy="464920"/>
          </a:xfrm>
          <a:custGeom>
            <a:avLst/>
            <a:gdLst>
              <a:gd name="connsiteX0" fmla="*/ 52908 w 606775"/>
              <a:gd name="connsiteY0" fmla="*/ 341560 h 606745"/>
              <a:gd name="connsiteX1" fmla="*/ 115358 w 606775"/>
              <a:gd name="connsiteY1" fmla="*/ 370976 h 606745"/>
              <a:gd name="connsiteX2" fmla="*/ 105394 w 606775"/>
              <a:gd name="connsiteY2" fmla="*/ 370976 h 606745"/>
              <a:gd name="connsiteX3" fmla="*/ 105394 w 606775"/>
              <a:gd name="connsiteY3" fmla="*/ 580529 h 606745"/>
              <a:gd name="connsiteX4" fmla="*/ 79151 w 606775"/>
              <a:gd name="connsiteY4" fmla="*/ 606745 h 606745"/>
              <a:gd name="connsiteX5" fmla="*/ 52908 w 606775"/>
              <a:gd name="connsiteY5" fmla="*/ 580529 h 606745"/>
              <a:gd name="connsiteX6" fmla="*/ 168755 w 606775"/>
              <a:gd name="connsiteY6" fmla="*/ 314181 h 606745"/>
              <a:gd name="connsiteX7" fmla="*/ 169200 w 606775"/>
              <a:gd name="connsiteY7" fmla="*/ 580528 h 606745"/>
              <a:gd name="connsiteX8" fmla="*/ 142950 w 606775"/>
              <a:gd name="connsiteY8" fmla="*/ 606745 h 606745"/>
              <a:gd name="connsiteX9" fmla="*/ 116699 w 606775"/>
              <a:gd name="connsiteY9" fmla="*/ 580528 h 606745"/>
              <a:gd name="connsiteX10" fmla="*/ 116699 w 606775"/>
              <a:gd name="connsiteY10" fmla="*/ 371414 h 606745"/>
              <a:gd name="connsiteX11" fmla="*/ 149445 w 606775"/>
              <a:gd name="connsiteY11" fmla="*/ 356039 h 606745"/>
              <a:gd name="connsiteX12" fmla="*/ 112784 w 606775"/>
              <a:gd name="connsiteY12" fmla="*/ 235448 h 606745"/>
              <a:gd name="connsiteX13" fmla="*/ 163488 w 606775"/>
              <a:gd name="connsiteY13" fmla="*/ 258727 h 606745"/>
              <a:gd name="connsiteX14" fmla="*/ 168825 w 606775"/>
              <a:gd name="connsiteY14" fmla="*/ 273033 h 606745"/>
              <a:gd name="connsiteX15" fmla="*/ 133955 w 606775"/>
              <a:gd name="connsiteY15" fmla="*/ 348913 h 606745"/>
              <a:gd name="connsiteX16" fmla="*/ 119544 w 606775"/>
              <a:gd name="connsiteY16" fmla="*/ 354244 h 606745"/>
              <a:gd name="connsiteX17" fmla="*/ 114118 w 606775"/>
              <a:gd name="connsiteY17" fmla="*/ 351756 h 606745"/>
              <a:gd name="connsiteX18" fmla="*/ 127284 w 606775"/>
              <a:gd name="connsiteY18" fmla="*/ 337717 h 606745"/>
              <a:gd name="connsiteX19" fmla="*/ 111983 w 606775"/>
              <a:gd name="connsiteY19" fmla="*/ 284139 h 606745"/>
              <a:gd name="connsiteX20" fmla="*/ 85297 w 606775"/>
              <a:gd name="connsiteY20" fmla="*/ 269301 h 606745"/>
              <a:gd name="connsiteX21" fmla="*/ 98373 w 606775"/>
              <a:gd name="connsiteY21" fmla="*/ 240779 h 606745"/>
              <a:gd name="connsiteX22" fmla="*/ 112784 w 606775"/>
              <a:gd name="connsiteY22" fmla="*/ 235448 h 606745"/>
              <a:gd name="connsiteX23" fmla="*/ 100409 w 606775"/>
              <a:gd name="connsiteY23" fmla="*/ 161971 h 606745"/>
              <a:gd name="connsiteX24" fmla="*/ 122122 w 606775"/>
              <a:gd name="connsiteY24" fmla="*/ 161971 h 606745"/>
              <a:gd name="connsiteX25" fmla="*/ 124881 w 606775"/>
              <a:gd name="connsiteY25" fmla="*/ 166680 h 606745"/>
              <a:gd name="connsiteX26" fmla="*/ 117050 w 606775"/>
              <a:gd name="connsiteY26" fmla="*/ 180983 h 606745"/>
              <a:gd name="connsiteX27" fmla="*/ 125860 w 606775"/>
              <a:gd name="connsiteY27" fmla="*/ 197152 h 606745"/>
              <a:gd name="connsiteX28" fmla="*/ 126839 w 606775"/>
              <a:gd name="connsiteY28" fmla="*/ 203460 h 606745"/>
              <a:gd name="connsiteX29" fmla="*/ 123012 w 606775"/>
              <a:gd name="connsiteY29" fmla="*/ 221317 h 606745"/>
              <a:gd name="connsiteX30" fmla="*/ 98718 w 606775"/>
              <a:gd name="connsiteY30" fmla="*/ 219096 h 606745"/>
              <a:gd name="connsiteX31" fmla="*/ 95603 w 606775"/>
              <a:gd name="connsiteY31" fmla="*/ 203371 h 606745"/>
              <a:gd name="connsiteX32" fmla="*/ 96582 w 606775"/>
              <a:gd name="connsiteY32" fmla="*/ 197241 h 606745"/>
              <a:gd name="connsiteX33" fmla="*/ 105481 w 606775"/>
              <a:gd name="connsiteY33" fmla="*/ 181072 h 606745"/>
              <a:gd name="connsiteX34" fmla="*/ 97561 w 606775"/>
              <a:gd name="connsiteY34" fmla="*/ 166680 h 606745"/>
              <a:gd name="connsiteX35" fmla="*/ 100409 w 606775"/>
              <a:gd name="connsiteY35" fmla="*/ 161971 h 606745"/>
              <a:gd name="connsiteX36" fmla="*/ 148367 w 606775"/>
              <a:gd name="connsiteY36" fmla="*/ 161618 h 606745"/>
              <a:gd name="connsiteX37" fmla="*/ 169821 w 606775"/>
              <a:gd name="connsiteY37" fmla="*/ 161618 h 606745"/>
              <a:gd name="connsiteX38" fmla="*/ 221631 w 606775"/>
              <a:gd name="connsiteY38" fmla="*/ 213079 h 606745"/>
              <a:gd name="connsiteX39" fmla="*/ 221809 w 606775"/>
              <a:gd name="connsiteY39" fmla="*/ 253964 h 606745"/>
              <a:gd name="connsiteX40" fmla="*/ 266141 w 606775"/>
              <a:gd name="connsiteY40" fmla="*/ 226500 h 606745"/>
              <a:gd name="connsiteX41" fmla="*/ 296319 w 606775"/>
              <a:gd name="connsiteY41" fmla="*/ 233522 h 606745"/>
              <a:gd name="connsiteX42" fmla="*/ 289286 w 606775"/>
              <a:gd name="connsiteY42" fmla="*/ 263563 h 606745"/>
              <a:gd name="connsiteX43" fmla="*/ 211750 w 606775"/>
              <a:gd name="connsiteY43" fmla="*/ 311647 h 606745"/>
              <a:gd name="connsiteX44" fmla="*/ 178367 w 606775"/>
              <a:gd name="connsiteY44" fmla="*/ 294937 h 606745"/>
              <a:gd name="connsiteX45" fmla="*/ 177922 w 606775"/>
              <a:gd name="connsiteY45" fmla="*/ 213346 h 606745"/>
              <a:gd name="connsiteX46" fmla="*/ 177922 w 606775"/>
              <a:gd name="connsiteY46" fmla="*/ 213257 h 606745"/>
              <a:gd name="connsiteX47" fmla="*/ 173293 w 606775"/>
              <a:gd name="connsiteY47" fmla="*/ 208724 h 606745"/>
              <a:gd name="connsiteX48" fmla="*/ 168753 w 606775"/>
              <a:gd name="connsiteY48" fmla="*/ 213257 h 606745"/>
              <a:gd name="connsiteX49" fmla="*/ 168753 w 606775"/>
              <a:gd name="connsiteY49" fmla="*/ 242321 h 606745"/>
              <a:gd name="connsiteX50" fmla="*/ 124955 w 606775"/>
              <a:gd name="connsiteY50" fmla="*/ 222234 h 606745"/>
              <a:gd name="connsiteX51" fmla="*/ 148367 w 606775"/>
              <a:gd name="connsiteY51" fmla="*/ 161618 h 606745"/>
              <a:gd name="connsiteX52" fmla="*/ 52160 w 606775"/>
              <a:gd name="connsiteY52" fmla="*/ 161618 h 606745"/>
              <a:gd name="connsiteX53" fmla="*/ 74144 w 606775"/>
              <a:gd name="connsiteY53" fmla="*/ 161618 h 606745"/>
              <a:gd name="connsiteX54" fmla="*/ 96663 w 606775"/>
              <a:gd name="connsiteY54" fmla="*/ 219911 h 606745"/>
              <a:gd name="connsiteX55" fmla="*/ 82778 w 606775"/>
              <a:gd name="connsiteY55" fmla="*/ 233685 h 606745"/>
              <a:gd name="connsiteX56" fmla="*/ 70228 w 606775"/>
              <a:gd name="connsiteY56" fmla="*/ 260965 h 606745"/>
              <a:gd name="connsiteX57" fmla="*/ 52872 w 606775"/>
              <a:gd name="connsiteY57" fmla="*/ 251368 h 606745"/>
              <a:gd name="connsiteX58" fmla="*/ 52872 w 606775"/>
              <a:gd name="connsiteY58" fmla="*/ 213335 h 606745"/>
              <a:gd name="connsiteX59" fmla="*/ 48510 w 606775"/>
              <a:gd name="connsiteY59" fmla="*/ 208981 h 606745"/>
              <a:gd name="connsiteX60" fmla="*/ 44149 w 606775"/>
              <a:gd name="connsiteY60" fmla="*/ 213335 h 606745"/>
              <a:gd name="connsiteX61" fmla="*/ 43793 w 606775"/>
              <a:gd name="connsiteY61" fmla="*/ 266474 h 606745"/>
              <a:gd name="connsiteX62" fmla="*/ 103427 w 606775"/>
              <a:gd name="connsiteY62" fmla="*/ 299531 h 606745"/>
              <a:gd name="connsiteX63" fmla="*/ 111883 w 606775"/>
              <a:gd name="connsiteY63" fmla="*/ 329210 h 606745"/>
              <a:gd name="connsiteX64" fmla="*/ 82155 w 606775"/>
              <a:gd name="connsiteY64" fmla="*/ 337741 h 606745"/>
              <a:gd name="connsiteX65" fmla="*/ 11217 w 606775"/>
              <a:gd name="connsiteY65" fmla="*/ 298376 h 606745"/>
              <a:gd name="connsiteX66" fmla="*/ 2 w 606775"/>
              <a:gd name="connsiteY66" fmla="*/ 279182 h 606745"/>
              <a:gd name="connsiteX67" fmla="*/ 447 w 606775"/>
              <a:gd name="connsiteY67" fmla="*/ 213069 h 606745"/>
              <a:gd name="connsiteX68" fmla="*/ 52160 w 606775"/>
              <a:gd name="connsiteY68" fmla="*/ 161618 h 606745"/>
              <a:gd name="connsiteX69" fmla="*/ 111018 w 606775"/>
              <a:gd name="connsiteY69" fmla="*/ 56617 h 606745"/>
              <a:gd name="connsiteX70" fmla="*/ 156356 w 606775"/>
              <a:gd name="connsiteY70" fmla="*/ 101920 h 606745"/>
              <a:gd name="connsiteX71" fmla="*/ 111018 w 606775"/>
              <a:gd name="connsiteY71" fmla="*/ 147223 h 606745"/>
              <a:gd name="connsiteX72" fmla="*/ 65680 w 606775"/>
              <a:gd name="connsiteY72" fmla="*/ 101920 h 606745"/>
              <a:gd name="connsiteX73" fmla="*/ 111018 w 606775"/>
              <a:gd name="connsiteY73" fmla="*/ 56617 h 606745"/>
              <a:gd name="connsiteX74" fmla="*/ 422167 w 606775"/>
              <a:gd name="connsiteY74" fmla="*/ 39638 h 606745"/>
              <a:gd name="connsiteX75" fmla="*/ 373122 w 606775"/>
              <a:gd name="connsiteY75" fmla="*/ 88696 h 606745"/>
              <a:gd name="connsiteX76" fmla="*/ 471212 w 606775"/>
              <a:gd name="connsiteY76" fmla="*/ 88696 h 606745"/>
              <a:gd name="connsiteX77" fmla="*/ 422200 w 606775"/>
              <a:gd name="connsiteY77" fmla="*/ 0 h 606745"/>
              <a:gd name="connsiteX78" fmla="*/ 433827 w 606775"/>
              <a:gd name="connsiteY78" fmla="*/ 4799 h 606745"/>
              <a:gd name="connsiteX79" fmla="*/ 517764 w 606775"/>
              <a:gd name="connsiteY79" fmla="*/ 88696 h 606745"/>
              <a:gd name="connsiteX80" fmla="*/ 591465 w 606775"/>
              <a:gd name="connsiteY80" fmla="*/ 88696 h 606745"/>
              <a:gd name="connsiteX81" fmla="*/ 606775 w 606775"/>
              <a:gd name="connsiteY81" fmla="*/ 103894 h 606745"/>
              <a:gd name="connsiteX82" fmla="*/ 606775 w 606775"/>
              <a:gd name="connsiteY82" fmla="*/ 354430 h 606745"/>
              <a:gd name="connsiteX83" fmla="*/ 591465 w 606775"/>
              <a:gd name="connsiteY83" fmla="*/ 369716 h 606745"/>
              <a:gd name="connsiteX84" fmla="*/ 252869 w 606775"/>
              <a:gd name="connsiteY84" fmla="*/ 369716 h 606745"/>
              <a:gd name="connsiteX85" fmla="*/ 237648 w 606775"/>
              <a:gd name="connsiteY85" fmla="*/ 354430 h 606745"/>
              <a:gd name="connsiteX86" fmla="*/ 237648 w 606775"/>
              <a:gd name="connsiteY86" fmla="*/ 321280 h 606745"/>
              <a:gd name="connsiteX87" fmla="*/ 268179 w 606775"/>
              <a:gd name="connsiteY87" fmla="*/ 302261 h 606745"/>
              <a:gd name="connsiteX88" fmla="*/ 300757 w 606775"/>
              <a:gd name="connsiteY88" fmla="*/ 282086 h 606745"/>
              <a:gd name="connsiteX89" fmla="*/ 320161 w 606775"/>
              <a:gd name="connsiteY89" fmla="*/ 234361 h 606745"/>
              <a:gd name="connsiteX90" fmla="*/ 375703 w 606775"/>
              <a:gd name="connsiteY90" fmla="*/ 190724 h 606745"/>
              <a:gd name="connsiteX91" fmla="*/ 378908 w 606775"/>
              <a:gd name="connsiteY91" fmla="*/ 162995 h 606745"/>
              <a:gd name="connsiteX92" fmla="*/ 351226 w 606775"/>
              <a:gd name="connsiteY92" fmla="*/ 159706 h 606745"/>
              <a:gd name="connsiteX93" fmla="*/ 294259 w 606775"/>
              <a:gd name="connsiteY93" fmla="*/ 204499 h 606745"/>
              <a:gd name="connsiteX94" fmla="*/ 254649 w 606775"/>
              <a:gd name="connsiteY94" fmla="*/ 207876 h 606745"/>
              <a:gd name="connsiteX95" fmla="*/ 237648 w 606775"/>
              <a:gd name="connsiteY95" fmla="*/ 218363 h 606745"/>
              <a:gd name="connsiteX96" fmla="*/ 237648 w 606775"/>
              <a:gd name="connsiteY96" fmla="*/ 103894 h 606745"/>
              <a:gd name="connsiteX97" fmla="*/ 252869 w 606775"/>
              <a:gd name="connsiteY97" fmla="*/ 88696 h 606745"/>
              <a:gd name="connsiteX98" fmla="*/ 326570 w 606775"/>
              <a:gd name="connsiteY98" fmla="*/ 88696 h 606745"/>
              <a:gd name="connsiteX99" fmla="*/ 410507 w 606775"/>
              <a:gd name="connsiteY99" fmla="*/ 4799 h 606745"/>
              <a:gd name="connsiteX100" fmla="*/ 422200 w 606775"/>
              <a:gd name="connsiteY100" fmla="*/ 0 h 60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06775" h="606745">
                <a:moveTo>
                  <a:pt x="52908" y="341560"/>
                </a:moveTo>
                <a:cubicBezTo>
                  <a:pt x="52908" y="341560"/>
                  <a:pt x="113223" y="370265"/>
                  <a:pt x="115358" y="370976"/>
                </a:cubicBezTo>
                <a:lnTo>
                  <a:pt x="105394" y="370976"/>
                </a:lnTo>
                <a:lnTo>
                  <a:pt x="105394" y="580529"/>
                </a:lnTo>
                <a:cubicBezTo>
                  <a:pt x="105394" y="595014"/>
                  <a:pt x="93652" y="606745"/>
                  <a:pt x="79151" y="606745"/>
                </a:cubicBezTo>
                <a:cubicBezTo>
                  <a:pt x="64651" y="606745"/>
                  <a:pt x="52908" y="595014"/>
                  <a:pt x="52908" y="580529"/>
                </a:cubicBezTo>
                <a:close/>
                <a:moveTo>
                  <a:pt x="168755" y="314181"/>
                </a:moveTo>
                <a:cubicBezTo>
                  <a:pt x="168755" y="328756"/>
                  <a:pt x="169200" y="567286"/>
                  <a:pt x="169200" y="580528"/>
                </a:cubicBezTo>
                <a:cubicBezTo>
                  <a:pt x="169200" y="595014"/>
                  <a:pt x="157454" y="606745"/>
                  <a:pt x="142950" y="606745"/>
                </a:cubicBezTo>
                <a:cubicBezTo>
                  <a:pt x="128445" y="606745"/>
                  <a:pt x="116699" y="595014"/>
                  <a:pt x="116699" y="580528"/>
                </a:cubicBezTo>
                <a:lnTo>
                  <a:pt x="116699" y="371414"/>
                </a:lnTo>
                <a:cubicBezTo>
                  <a:pt x="129869" y="374969"/>
                  <a:pt x="143839" y="368392"/>
                  <a:pt x="149445" y="356039"/>
                </a:cubicBezTo>
                <a:close/>
                <a:moveTo>
                  <a:pt x="112784" y="235448"/>
                </a:moveTo>
                <a:lnTo>
                  <a:pt x="163488" y="258727"/>
                </a:lnTo>
                <a:cubicBezTo>
                  <a:pt x="168914" y="261215"/>
                  <a:pt x="171316" y="267613"/>
                  <a:pt x="168825" y="273033"/>
                </a:cubicBezTo>
                <a:lnTo>
                  <a:pt x="133955" y="348913"/>
                </a:lnTo>
                <a:cubicBezTo>
                  <a:pt x="131464" y="354333"/>
                  <a:pt x="124971" y="356732"/>
                  <a:pt x="119544" y="354244"/>
                </a:cubicBezTo>
                <a:lnTo>
                  <a:pt x="114118" y="351756"/>
                </a:lnTo>
                <a:cubicBezTo>
                  <a:pt x="119456" y="348380"/>
                  <a:pt x="123992" y="343671"/>
                  <a:pt x="127284" y="337717"/>
                </a:cubicBezTo>
                <a:cubicBezTo>
                  <a:pt x="137869" y="318703"/>
                  <a:pt x="131020" y="294713"/>
                  <a:pt x="111983" y="284139"/>
                </a:cubicBezTo>
                <a:lnTo>
                  <a:pt x="85297" y="269301"/>
                </a:lnTo>
                <a:lnTo>
                  <a:pt x="98373" y="240779"/>
                </a:lnTo>
                <a:cubicBezTo>
                  <a:pt x="100864" y="235359"/>
                  <a:pt x="107358" y="232960"/>
                  <a:pt x="112784" y="235448"/>
                </a:cubicBezTo>
                <a:close/>
                <a:moveTo>
                  <a:pt x="100409" y="161971"/>
                </a:moveTo>
                <a:lnTo>
                  <a:pt x="122122" y="161971"/>
                </a:lnTo>
                <a:cubicBezTo>
                  <a:pt x="124525" y="161971"/>
                  <a:pt x="126038" y="164547"/>
                  <a:pt x="124881" y="166680"/>
                </a:cubicBezTo>
                <a:lnTo>
                  <a:pt x="117050" y="180983"/>
                </a:lnTo>
                <a:lnTo>
                  <a:pt x="125860" y="197152"/>
                </a:lnTo>
                <a:cubicBezTo>
                  <a:pt x="126928" y="199107"/>
                  <a:pt x="127284" y="201328"/>
                  <a:pt x="126839" y="203460"/>
                </a:cubicBezTo>
                <a:lnTo>
                  <a:pt x="123012" y="221317"/>
                </a:lnTo>
                <a:cubicBezTo>
                  <a:pt x="115092" y="217763"/>
                  <a:pt x="108062" y="215720"/>
                  <a:pt x="98718" y="219096"/>
                </a:cubicBezTo>
                <a:lnTo>
                  <a:pt x="95603" y="203371"/>
                </a:lnTo>
                <a:cubicBezTo>
                  <a:pt x="95247" y="201328"/>
                  <a:pt x="95514" y="199107"/>
                  <a:pt x="96582" y="197241"/>
                </a:cubicBezTo>
                <a:lnTo>
                  <a:pt x="105481" y="181072"/>
                </a:lnTo>
                <a:lnTo>
                  <a:pt x="97561" y="166680"/>
                </a:lnTo>
                <a:cubicBezTo>
                  <a:pt x="96404" y="164547"/>
                  <a:pt x="98006" y="161971"/>
                  <a:pt x="100409" y="161971"/>
                </a:cubicBezTo>
                <a:close/>
                <a:moveTo>
                  <a:pt x="148367" y="161618"/>
                </a:moveTo>
                <a:lnTo>
                  <a:pt x="169821" y="161618"/>
                </a:lnTo>
                <a:cubicBezTo>
                  <a:pt x="198308" y="161618"/>
                  <a:pt x="221542" y="184727"/>
                  <a:pt x="221631" y="213079"/>
                </a:cubicBezTo>
                <a:cubicBezTo>
                  <a:pt x="221720" y="236721"/>
                  <a:pt x="221631" y="217257"/>
                  <a:pt x="221809" y="253964"/>
                </a:cubicBezTo>
                <a:lnTo>
                  <a:pt x="266141" y="226500"/>
                </a:lnTo>
                <a:cubicBezTo>
                  <a:pt x="276467" y="220101"/>
                  <a:pt x="289909" y="223211"/>
                  <a:pt x="296319" y="233522"/>
                </a:cubicBezTo>
                <a:cubicBezTo>
                  <a:pt x="302639" y="243743"/>
                  <a:pt x="299523" y="257252"/>
                  <a:pt x="289286" y="263563"/>
                </a:cubicBezTo>
                <a:lnTo>
                  <a:pt x="211750" y="311647"/>
                </a:lnTo>
                <a:cubicBezTo>
                  <a:pt x="197951" y="320179"/>
                  <a:pt x="179702" y="311291"/>
                  <a:pt x="178367" y="294937"/>
                </a:cubicBezTo>
                <a:lnTo>
                  <a:pt x="177922" y="213346"/>
                </a:lnTo>
                <a:lnTo>
                  <a:pt x="177922" y="213257"/>
                </a:lnTo>
                <a:cubicBezTo>
                  <a:pt x="177922" y="210768"/>
                  <a:pt x="175874" y="208724"/>
                  <a:pt x="173293" y="208724"/>
                </a:cubicBezTo>
                <a:cubicBezTo>
                  <a:pt x="170800" y="208724"/>
                  <a:pt x="168753" y="210768"/>
                  <a:pt x="168753" y="213257"/>
                </a:cubicBezTo>
                <a:lnTo>
                  <a:pt x="168753" y="242321"/>
                </a:lnTo>
                <a:lnTo>
                  <a:pt x="124955" y="222234"/>
                </a:lnTo>
                <a:cubicBezTo>
                  <a:pt x="129050" y="211568"/>
                  <a:pt x="142848" y="175839"/>
                  <a:pt x="148367" y="161618"/>
                </a:cubicBezTo>
                <a:close/>
                <a:moveTo>
                  <a:pt x="52160" y="161618"/>
                </a:moveTo>
                <a:lnTo>
                  <a:pt x="74144" y="161618"/>
                </a:lnTo>
                <a:cubicBezTo>
                  <a:pt x="76636" y="168016"/>
                  <a:pt x="94170" y="213602"/>
                  <a:pt x="96663" y="219911"/>
                </a:cubicBezTo>
                <a:cubicBezTo>
                  <a:pt x="90610" y="222666"/>
                  <a:pt x="85626" y="227464"/>
                  <a:pt x="82778" y="233685"/>
                </a:cubicBezTo>
                <a:lnTo>
                  <a:pt x="70228" y="260965"/>
                </a:lnTo>
                <a:lnTo>
                  <a:pt x="52872" y="251368"/>
                </a:lnTo>
                <a:lnTo>
                  <a:pt x="52872" y="213335"/>
                </a:lnTo>
                <a:cubicBezTo>
                  <a:pt x="52872" y="210936"/>
                  <a:pt x="50913" y="208981"/>
                  <a:pt x="48510" y="208981"/>
                </a:cubicBezTo>
                <a:cubicBezTo>
                  <a:pt x="46107" y="208981"/>
                  <a:pt x="44149" y="210936"/>
                  <a:pt x="44149" y="213335"/>
                </a:cubicBezTo>
                <a:cubicBezTo>
                  <a:pt x="44060" y="231996"/>
                  <a:pt x="43971" y="246569"/>
                  <a:pt x="43793" y="266474"/>
                </a:cubicBezTo>
                <a:lnTo>
                  <a:pt x="103427" y="299531"/>
                </a:lnTo>
                <a:cubicBezTo>
                  <a:pt x="113930" y="305396"/>
                  <a:pt x="117757" y="318636"/>
                  <a:pt x="111883" y="329210"/>
                </a:cubicBezTo>
                <a:cubicBezTo>
                  <a:pt x="106008" y="339785"/>
                  <a:pt x="92746" y="343606"/>
                  <a:pt x="82155" y="337741"/>
                </a:cubicBezTo>
                <a:lnTo>
                  <a:pt x="11217" y="298376"/>
                </a:lnTo>
                <a:cubicBezTo>
                  <a:pt x="4274" y="294466"/>
                  <a:pt x="-87" y="287090"/>
                  <a:pt x="2" y="279182"/>
                </a:cubicBezTo>
                <a:cubicBezTo>
                  <a:pt x="91" y="269585"/>
                  <a:pt x="358" y="222577"/>
                  <a:pt x="447" y="213069"/>
                </a:cubicBezTo>
                <a:cubicBezTo>
                  <a:pt x="536" y="184722"/>
                  <a:pt x="23767" y="161618"/>
                  <a:pt x="52160" y="161618"/>
                </a:cubicBezTo>
                <a:close/>
                <a:moveTo>
                  <a:pt x="111018" y="56617"/>
                </a:moveTo>
                <a:cubicBezTo>
                  <a:pt x="136057" y="56617"/>
                  <a:pt x="156356" y="76900"/>
                  <a:pt x="156356" y="101920"/>
                </a:cubicBezTo>
                <a:cubicBezTo>
                  <a:pt x="156356" y="126940"/>
                  <a:pt x="136057" y="147223"/>
                  <a:pt x="111018" y="147223"/>
                </a:cubicBezTo>
                <a:cubicBezTo>
                  <a:pt x="85979" y="147223"/>
                  <a:pt x="65680" y="126940"/>
                  <a:pt x="65680" y="101920"/>
                </a:cubicBezTo>
                <a:cubicBezTo>
                  <a:pt x="65680" y="76900"/>
                  <a:pt x="85979" y="56617"/>
                  <a:pt x="111018" y="56617"/>
                </a:cubicBezTo>
                <a:close/>
                <a:moveTo>
                  <a:pt x="422167" y="39638"/>
                </a:moveTo>
                <a:lnTo>
                  <a:pt x="373122" y="88696"/>
                </a:lnTo>
                <a:lnTo>
                  <a:pt x="471212" y="88696"/>
                </a:lnTo>
                <a:close/>
                <a:moveTo>
                  <a:pt x="422200" y="0"/>
                </a:moveTo>
                <a:cubicBezTo>
                  <a:pt x="426417" y="0"/>
                  <a:pt x="430623" y="1600"/>
                  <a:pt x="433827" y="4799"/>
                </a:cubicBezTo>
                <a:lnTo>
                  <a:pt x="517764" y="88696"/>
                </a:lnTo>
                <a:lnTo>
                  <a:pt x="591465" y="88696"/>
                </a:lnTo>
                <a:cubicBezTo>
                  <a:pt x="599921" y="88696"/>
                  <a:pt x="606775" y="95451"/>
                  <a:pt x="606775" y="103894"/>
                </a:cubicBezTo>
                <a:lnTo>
                  <a:pt x="606775" y="354430"/>
                </a:lnTo>
                <a:cubicBezTo>
                  <a:pt x="606775" y="362873"/>
                  <a:pt x="599921" y="369716"/>
                  <a:pt x="591465" y="369716"/>
                </a:cubicBezTo>
                <a:lnTo>
                  <a:pt x="252869" y="369716"/>
                </a:lnTo>
                <a:cubicBezTo>
                  <a:pt x="244502" y="369716"/>
                  <a:pt x="237648" y="362873"/>
                  <a:pt x="237648" y="354430"/>
                </a:cubicBezTo>
                <a:lnTo>
                  <a:pt x="237648" y="321280"/>
                </a:lnTo>
                <a:lnTo>
                  <a:pt x="268179" y="302261"/>
                </a:lnTo>
                <a:lnTo>
                  <a:pt x="300757" y="282086"/>
                </a:lnTo>
                <a:cubicBezTo>
                  <a:pt x="317312" y="271866"/>
                  <a:pt x="324611" y="252313"/>
                  <a:pt x="320161" y="234361"/>
                </a:cubicBezTo>
                <a:lnTo>
                  <a:pt x="375703" y="190724"/>
                </a:lnTo>
                <a:cubicBezTo>
                  <a:pt x="384248" y="183969"/>
                  <a:pt x="385673" y="171527"/>
                  <a:pt x="378908" y="162995"/>
                </a:cubicBezTo>
                <a:cubicBezTo>
                  <a:pt x="372232" y="154463"/>
                  <a:pt x="359771" y="152952"/>
                  <a:pt x="351226" y="159706"/>
                </a:cubicBezTo>
                <a:lnTo>
                  <a:pt x="294259" y="204499"/>
                </a:lnTo>
                <a:cubicBezTo>
                  <a:pt x="281530" y="199344"/>
                  <a:pt x="266754" y="200322"/>
                  <a:pt x="254649" y="207876"/>
                </a:cubicBezTo>
                <a:lnTo>
                  <a:pt x="237648" y="218363"/>
                </a:lnTo>
                <a:lnTo>
                  <a:pt x="237648" y="103894"/>
                </a:lnTo>
                <a:cubicBezTo>
                  <a:pt x="237648" y="95451"/>
                  <a:pt x="244413" y="88696"/>
                  <a:pt x="252869" y="88696"/>
                </a:cubicBezTo>
                <a:lnTo>
                  <a:pt x="326570" y="88696"/>
                </a:lnTo>
                <a:lnTo>
                  <a:pt x="410507" y="4799"/>
                </a:lnTo>
                <a:cubicBezTo>
                  <a:pt x="413755" y="1600"/>
                  <a:pt x="417984" y="0"/>
                  <a:pt x="422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9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0251" y="356332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244C89"/>
                </a:solidFill>
                <a:cs typeface="+mn-ea"/>
                <a:sym typeface="+mn-lt"/>
              </a:rPr>
              <a:t>个人学习与工作经历介绍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42CE5F-4A9A-46E3-A9CD-F6DCF12E0A57}"/>
              </a:ext>
            </a:extLst>
          </p:cNvPr>
          <p:cNvGrpSpPr/>
          <p:nvPr/>
        </p:nvGrpSpPr>
        <p:grpSpPr>
          <a:xfrm>
            <a:off x="5316541" y="1599540"/>
            <a:ext cx="1558917" cy="1608234"/>
            <a:chOff x="3071611" y="1418874"/>
            <a:chExt cx="1043189" cy="104318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B85ABD7-8592-4781-A241-ABD6CFDD85F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F0E9855-5B83-4BC8-9BAF-3A94770FF23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>
                  <a:solidFill>
                    <a:srgbClr val="244C89"/>
                  </a:solidFill>
                  <a:cs typeface="+mn-ea"/>
                  <a:sym typeface="+mn-lt"/>
                </a:rPr>
                <a:t>1</a:t>
              </a:r>
              <a:endParaRPr lang="zh-CN" altLang="en-US" sz="7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CD02A6-A60A-4698-9684-FF58E7A27782}"/>
              </a:ext>
            </a:extLst>
          </p:cNvPr>
          <p:cNvCxnSpPr/>
          <p:nvPr/>
        </p:nvCxnSpPr>
        <p:spPr>
          <a:xfrm>
            <a:off x="2484514" y="4503866"/>
            <a:ext cx="7222974" cy="0"/>
          </a:xfrm>
          <a:prstGeom prst="line">
            <a:avLst/>
          </a:prstGeom>
          <a:ln w="38100">
            <a:solidFill>
              <a:srgbClr val="24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1E9307C-837C-4A2D-B24E-B1EF49E4A7CD}"/>
              </a:ext>
            </a:extLst>
          </p:cNvPr>
          <p:cNvSpPr txBox="1"/>
          <p:nvPr/>
        </p:nvSpPr>
        <p:spPr>
          <a:xfrm>
            <a:off x="2900251" y="48446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自我介绍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B30A1D-70FB-4BC0-ADA0-5DE00D0BD423}"/>
              </a:ext>
            </a:extLst>
          </p:cNvPr>
          <p:cNvSpPr/>
          <p:nvPr/>
        </p:nvSpPr>
        <p:spPr>
          <a:xfrm>
            <a:off x="5541999" y="484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学习经历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7A054C-52F5-4172-9C10-0D9D05407E6C}"/>
              </a:ext>
            </a:extLst>
          </p:cNvPr>
          <p:cNvSpPr/>
          <p:nvPr/>
        </p:nvSpPr>
        <p:spPr>
          <a:xfrm>
            <a:off x="7931242" y="484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</p:spTree>
    <p:extLst>
      <p:ext uri="{BB962C8B-B14F-4D97-AF65-F5344CB8AC3E}">
        <p14:creationId xmlns:p14="http://schemas.microsoft.com/office/powerpoint/2010/main" val="15423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81BED47-09AE-4EFD-9846-708859D79684}"/>
              </a:ext>
            </a:extLst>
          </p:cNvPr>
          <p:cNvGrpSpPr/>
          <p:nvPr/>
        </p:nvGrpSpPr>
        <p:grpSpPr>
          <a:xfrm>
            <a:off x="353682" y="205606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EE2A42-B8FB-410F-94EB-77990C6873CE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FD7FB74-B701-4FC2-B80D-E9D34DD26FF6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自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5D13389-BCD4-45F3-B40A-44CCE7492238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F27BFD8-EB8F-4DE1-9138-B087EF46634E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6479B3C8-6118-425C-805B-76BB84324CBC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我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78E81AE-AA14-4ECA-81D8-2285E515D84C}"/>
              </a:ext>
            </a:extLst>
          </p:cNvPr>
          <p:cNvGrpSpPr/>
          <p:nvPr/>
        </p:nvGrpSpPr>
        <p:grpSpPr>
          <a:xfrm>
            <a:off x="1881263" y="215430"/>
            <a:ext cx="622521" cy="642215"/>
            <a:chOff x="3071611" y="1418874"/>
            <a:chExt cx="1043189" cy="1043189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15105101-94DB-41DF-AD0F-9D3842750E18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A3AEBD9E-F83A-4987-A7A4-7DE8584ECB0C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介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4ABBCAB-75D7-4B58-9E9D-F5FCD5A8CFF9}"/>
              </a:ext>
            </a:extLst>
          </p:cNvPr>
          <p:cNvGrpSpPr/>
          <p:nvPr/>
        </p:nvGrpSpPr>
        <p:grpSpPr>
          <a:xfrm>
            <a:off x="2637012" y="219924"/>
            <a:ext cx="622521" cy="642215"/>
            <a:chOff x="3071611" y="1418874"/>
            <a:chExt cx="1043189" cy="1043189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D299A7C5-5861-47AD-87D8-9EED31DE55F8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93D9A4E9-246B-4524-B0D2-8421C1130A82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绍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36A03830-15F1-43B8-B7D4-11132AFE7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2" t="8817" r="13808" b="23871"/>
          <a:stretch/>
        </p:blipFill>
        <p:spPr>
          <a:xfrm>
            <a:off x="2192523" y="1674364"/>
            <a:ext cx="2612333" cy="350927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24F33B2-5C86-4C7B-9BE9-4D40A59FF657}"/>
              </a:ext>
            </a:extLst>
          </p:cNvPr>
          <p:cNvGrpSpPr/>
          <p:nvPr/>
        </p:nvGrpSpPr>
        <p:grpSpPr>
          <a:xfrm>
            <a:off x="5340883" y="1802917"/>
            <a:ext cx="4477131" cy="531377"/>
            <a:chOff x="5340883" y="1802917"/>
            <a:chExt cx="4477131" cy="53137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8707BC3-ABA7-4D40-A0DD-EAC7E24D2EC0}"/>
                </a:ext>
              </a:extLst>
            </p:cNvPr>
            <p:cNvGrpSpPr/>
            <p:nvPr/>
          </p:nvGrpSpPr>
          <p:grpSpPr>
            <a:xfrm>
              <a:off x="5340883" y="1802917"/>
              <a:ext cx="1458123" cy="531377"/>
              <a:chOff x="3071611" y="1418874"/>
              <a:chExt cx="1043189" cy="1043189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BE9CA316-36CA-498C-8CD1-B4B235A6D084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39949BB1-98AF-4F85-A8D8-3AEFC6229C0D}"/>
                  </a:ext>
                </a:extLst>
              </p:cNvPr>
              <p:cNvSpPr/>
              <p:nvPr/>
            </p:nvSpPr>
            <p:spPr>
              <a:xfrm>
                <a:off x="3126708" y="1495073"/>
                <a:ext cx="924782" cy="890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rgbClr val="244C89"/>
                    </a:solidFill>
                    <a:cs typeface="+mn-ea"/>
                    <a:sym typeface="+mn-lt"/>
                  </a:rPr>
                  <a:t>姓名</a:t>
                </a:r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17D684A-759C-4E4E-9842-0117FEAA0A33}"/>
                </a:ext>
              </a:extLst>
            </p:cNvPr>
            <p:cNvSpPr/>
            <p:nvPr/>
          </p:nvSpPr>
          <p:spPr>
            <a:xfrm>
              <a:off x="7940053" y="1825165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XXX</a:t>
              </a:r>
              <a:endParaRPr lang="zh-CN" altLang="en-US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57C1BA6-1E15-4B9C-9D12-21BD1168AE14}"/>
                </a:ext>
              </a:extLst>
            </p:cNvPr>
            <p:cNvCxnSpPr/>
            <p:nvPr/>
          </p:nvCxnSpPr>
          <p:spPr>
            <a:xfrm>
              <a:off x="6930433" y="2299527"/>
              <a:ext cx="2887581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EB10D8-6BBF-4101-AB11-6DE3BD01FEC9}"/>
              </a:ext>
            </a:extLst>
          </p:cNvPr>
          <p:cNvGrpSpPr/>
          <p:nvPr/>
        </p:nvGrpSpPr>
        <p:grpSpPr>
          <a:xfrm>
            <a:off x="5335142" y="2373108"/>
            <a:ext cx="4482872" cy="531377"/>
            <a:chOff x="5335142" y="2373108"/>
            <a:chExt cx="4482872" cy="53137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AFFCB57-C891-443A-9F11-43E1D66E0116}"/>
                </a:ext>
              </a:extLst>
            </p:cNvPr>
            <p:cNvGrpSpPr/>
            <p:nvPr/>
          </p:nvGrpSpPr>
          <p:grpSpPr>
            <a:xfrm>
              <a:off x="5335142" y="2373108"/>
              <a:ext cx="1458123" cy="531377"/>
              <a:chOff x="3071611" y="1418874"/>
              <a:chExt cx="1043189" cy="1043189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699DA20A-BB15-4EA2-935C-6D9C784B3FD8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7BC86A47-9A57-45AE-B8DD-2A448117D99B}"/>
                  </a:ext>
                </a:extLst>
              </p:cNvPr>
              <p:cNvSpPr/>
              <p:nvPr/>
            </p:nvSpPr>
            <p:spPr>
              <a:xfrm>
                <a:off x="3126708" y="1495073"/>
                <a:ext cx="924782" cy="890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rgbClr val="244C89"/>
                    </a:solidFill>
                    <a:cs typeface="+mn-ea"/>
                    <a:sym typeface="+mn-lt"/>
                  </a:rPr>
                  <a:t>性别</a:t>
                </a:r>
              </a:p>
            </p:txBody>
          </p: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E16EC1C8-9496-45CA-B21C-51D69AED5428}"/>
                </a:ext>
              </a:extLst>
            </p:cNvPr>
            <p:cNvCxnSpPr/>
            <p:nvPr/>
          </p:nvCxnSpPr>
          <p:spPr>
            <a:xfrm>
              <a:off x="6930433" y="2865695"/>
              <a:ext cx="2887581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84E4C0F-AF08-4A79-82AA-DE7D52FBA094}"/>
                </a:ext>
              </a:extLst>
            </p:cNvPr>
            <p:cNvSpPr/>
            <p:nvPr/>
          </p:nvSpPr>
          <p:spPr>
            <a:xfrm>
              <a:off x="8181167" y="246366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男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06435C3-F79A-4A24-8E94-64431792D983}"/>
              </a:ext>
            </a:extLst>
          </p:cNvPr>
          <p:cNvGrpSpPr/>
          <p:nvPr/>
        </p:nvGrpSpPr>
        <p:grpSpPr>
          <a:xfrm>
            <a:off x="5320231" y="2977823"/>
            <a:ext cx="4497783" cy="531377"/>
            <a:chOff x="5320231" y="2977823"/>
            <a:chExt cx="4497783" cy="531377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1FCF172-4430-4D05-BE7A-B508B4C086E5}"/>
                </a:ext>
              </a:extLst>
            </p:cNvPr>
            <p:cNvGrpSpPr/>
            <p:nvPr/>
          </p:nvGrpSpPr>
          <p:grpSpPr>
            <a:xfrm>
              <a:off x="5320231" y="2977823"/>
              <a:ext cx="1458123" cy="531377"/>
              <a:chOff x="3071611" y="1418874"/>
              <a:chExt cx="1043189" cy="1043189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8C6CCF32-A3F6-4998-B127-8C92920F124F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2387D9FE-C4FA-4311-8663-88C69FB9D877}"/>
                  </a:ext>
                </a:extLst>
              </p:cNvPr>
              <p:cNvSpPr/>
              <p:nvPr/>
            </p:nvSpPr>
            <p:spPr>
              <a:xfrm>
                <a:off x="3126708" y="1495073"/>
                <a:ext cx="924782" cy="890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rgbClr val="244C89"/>
                    </a:solidFill>
                    <a:cs typeface="+mn-ea"/>
                    <a:sym typeface="+mn-lt"/>
                  </a:rPr>
                  <a:t>民族</a:t>
                </a:r>
              </a:p>
            </p:txBody>
          </p:sp>
        </p:grp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43A7150-ACB8-4239-BE2A-45ED28AA796E}"/>
                </a:ext>
              </a:extLst>
            </p:cNvPr>
            <p:cNvCxnSpPr/>
            <p:nvPr/>
          </p:nvCxnSpPr>
          <p:spPr>
            <a:xfrm>
              <a:off x="6930433" y="3431863"/>
              <a:ext cx="2887581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80765DA8-E335-4019-AAC6-7CCED3D11BF1}"/>
                </a:ext>
              </a:extLst>
            </p:cNvPr>
            <p:cNvSpPr/>
            <p:nvPr/>
          </p:nvSpPr>
          <p:spPr>
            <a:xfrm>
              <a:off x="8047026" y="303700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汉族</a:t>
              </a:r>
              <a:endParaRPr lang="zh-CN" alt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BCC8A93-466B-4006-B3A5-43EE5B441973}"/>
              </a:ext>
            </a:extLst>
          </p:cNvPr>
          <p:cNvGrpSpPr/>
          <p:nvPr/>
        </p:nvGrpSpPr>
        <p:grpSpPr>
          <a:xfrm>
            <a:off x="5314490" y="3539989"/>
            <a:ext cx="4503524" cy="531377"/>
            <a:chOff x="5314490" y="3539989"/>
            <a:chExt cx="4503524" cy="531377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FF6F85F-5D97-4053-8D5A-6C730EF07934}"/>
                </a:ext>
              </a:extLst>
            </p:cNvPr>
            <p:cNvGrpSpPr/>
            <p:nvPr/>
          </p:nvGrpSpPr>
          <p:grpSpPr>
            <a:xfrm>
              <a:off x="5314490" y="3539989"/>
              <a:ext cx="1458123" cy="531377"/>
              <a:chOff x="3071611" y="1418874"/>
              <a:chExt cx="1043189" cy="1043189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F00C7AFA-236F-4109-AF16-0100D8E53A5E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7EF34F65-1A68-4FD3-9636-6E98C5E9092D}"/>
                  </a:ext>
                </a:extLst>
              </p:cNvPr>
              <p:cNvSpPr/>
              <p:nvPr/>
            </p:nvSpPr>
            <p:spPr>
              <a:xfrm>
                <a:off x="3126708" y="1495073"/>
                <a:ext cx="924782" cy="890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rgbClr val="244C89"/>
                    </a:solidFill>
                    <a:cs typeface="+mn-ea"/>
                    <a:sym typeface="+mn-lt"/>
                  </a:rPr>
                  <a:t>籍贯</a:t>
                </a:r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B3212A7D-C1C6-4778-A29A-BAD454E8825D}"/>
                </a:ext>
              </a:extLst>
            </p:cNvPr>
            <p:cNvCxnSpPr/>
            <p:nvPr/>
          </p:nvCxnSpPr>
          <p:spPr>
            <a:xfrm>
              <a:off x="6930433" y="3998031"/>
              <a:ext cx="2887581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A2BD6707-F441-48E5-851B-3E5FE2D0FD2B}"/>
                </a:ext>
              </a:extLst>
            </p:cNvPr>
            <p:cNvSpPr/>
            <p:nvPr/>
          </p:nvSpPr>
          <p:spPr>
            <a:xfrm>
              <a:off x="8061234" y="3658381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湖北</a:t>
              </a:r>
              <a:endParaRPr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24FE236-668C-4BE0-A360-00D78E89A932}"/>
              </a:ext>
            </a:extLst>
          </p:cNvPr>
          <p:cNvGrpSpPr/>
          <p:nvPr/>
        </p:nvGrpSpPr>
        <p:grpSpPr>
          <a:xfrm>
            <a:off x="5314490" y="4663608"/>
            <a:ext cx="4503524" cy="531377"/>
            <a:chOff x="5314490" y="4663608"/>
            <a:chExt cx="4503524" cy="531377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0DB14C0-C17A-4853-93B0-3F37D6E336E1}"/>
                </a:ext>
              </a:extLst>
            </p:cNvPr>
            <p:cNvGrpSpPr/>
            <p:nvPr/>
          </p:nvGrpSpPr>
          <p:grpSpPr>
            <a:xfrm>
              <a:off x="5314490" y="4663608"/>
              <a:ext cx="1458123" cy="531377"/>
              <a:chOff x="3071611" y="1418874"/>
              <a:chExt cx="1043189" cy="1043189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9B54EBC7-0C78-43EB-A95C-70C9457200C4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00B6A4A1-EF6D-4675-ABDF-A7EC5EB3F925}"/>
                  </a:ext>
                </a:extLst>
              </p:cNvPr>
              <p:cNvSpPr/>
              <p:nvPr/>
            </p:nvSpPr>
            <p:spPr>
              <a:xfrm>
                <a:off x="3126708" y="1495073"/>
                <a:ext cx="924782" cy="890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rgbClr val="244C89"/>
                    </a:solidFill>
                    <a:cs typeface="+mn-ea"/>
                    <a:sym typeface="+mn-lt"/>
                  </a:rPr>
                  <a:t>政治面貌</a:t>
                </a:r>
              </a:p>
            </p:txBody>
          </p: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98D7ED2-B042-45DE-AB6F-200341A29FE5}"/>
                </a:ext>
              </a:extLst>
            </p:cNvPr>
            <p:cNvCxnSpPr/>
            <p:nvPr/>
          </p:nvCxnSpPr>
          <p:spPr>
            <a:xfrm>
              <a:off x="6930433" y="5130367"/>
              <a:ext cx="2887581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6AC42E88-C5AB-4319-AC20-8E04D4F08B09}"/>
                </a:ext>
              </a:extLst>
            </p:cNvPr>
            <p:cNvSpPr/>
            <p:nvPr/>
          </p:nvSpPr>
          <p:spPr>
            <a:xfrm>
              <a:off x="8041234" y="473135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党员</a:t>
              </a:r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6D3C62D-5DFE-4652-8A92-C6389F805EAC}"/>
              </a:ext>
            </a:extLst>
          </p:cNvPr>
          <p:cNvGrpSpPr/>
          <p:nvPr/>
        </p:nvGrpSpPr>
        <p:grpSpPr>
          <a:xfrm>
            <a:off x="5323660" y="4114985"/>
            <a:ext cx="4494354" cy="531377"/>
            <a:chOff x="5323660" y="4114985"/>
            <a:chExt cx="4494354" cy="53137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30CFF11-BFCD-4744-964F-249233E9331B}"/>
                </a:ext>
              </a:extLst>
            </p:cNvPr>
            <p:cNvGrpSpPr/>
            <p:nvPr/>
          </p:nvGrpSpPr>
          <p:grpSpPr>
            <a:xfrm>
              <a:off x="5323660" y="4114985"/>
              <a:ext cx="1458123" cy="531377"/>
              <a:chOff x="3071611" y="1418874"/>
              <a:chExt cx="1043189" cy="1043189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058BFD7E-0CAF-4340-8C12-20481DC9B6D9}"/>
                  </a:ext>
                </a:extLst>
              </p:cNvPr>
              <p:cNvSpPr/>
              <p:nvPr/>
            </p:nvSpPr>
            <p:spPr>
              <a:xfrm>
                <a:off x="3071611" y="1418874"/>
                <a:ext cx="1043189" cy="1043189"/>
              </a:xfrm>
              <a:prstGeom prst="roundRect">
                <a:avLst/>
              </a:prstGeom>
              <a:solidFill>
                <a:srgbClr val="244C8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244C8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0ADA15A3-A418-4B6E-9749-C482DB597910}"/>
                  </a:ext>
                </a:extLst>
              </p:cNvPr>
              <p:cNvSpPr/>
              <p:nvPr/>
            </p:nvSpPr>
            <p:spPr>
              <a:xfrm>
                <a:off x="3126708" y="1495073"/>
                <a:ext cx="924782" cy="890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>
                    <a:solidFill>
                      <a:srgbClr val="244C89"/>
                    </a:solidFill>
                    <a:cs typeface="+mn-ea"/>
                    <a:sym typeface="+mn-lt"/>
                  </a:rPr>
                  <a:t>年龄</a:t>
                </a:r>
              </a:p>
            </p:txBody>
          </p:sp>
        </p:grp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7FDF3E0-F533-48B1-ADB5-D37E655B1D81}"/>
                </a:ext>
              </a:extLst>
            </p:cNvPr>
            <p:cNvCxnSpPr/>
            <p:nvPr/>
          </p:nvCxnSpPr>
          <p:spPr>
            <a:xfrm>
              <a:off x="6930433" y="4564199"/>
              <a:ext cx="2887581" cy="0"/>
            </a:xfrm>
            <a:prstGeom prst="line">
              <a:avLst/>
            </a:prstGeom>
            <a:ln w="38100">
              <a:solidFill>
                <a:srgbClr val="244C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A1A3C81-131D-476A-8BC5-ADDB04B39855}"/>
                </a:ext>
              </a:extLst>
            </p:cNvPr>
            <p:cNvSpPr/>
            <p:nvPr/>
          </p:nvSpPr>
          <p:spPr>
            <a:xfrm>
              <a:off x="8061234" y="4153799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28</a:t>
              </a:r>
              <a:r>
                <a:rPr lang="zh-CN" altLang="en-US" dirty="0">
                  <a:cs typeface="+mn-ea"/>
                  <a:sym typeface="+mn-lt"/>
                </a:rPr>
                <a:t>岁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30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87048FF-B653-4C77-9134-FB001946ECC5}"/>
              </a:ext>
            </a:extLst>
          </p:cNvPr>
          <p:cNvSpPr/>
          <p:nvPr/>
        </p:nvSpPr>
        <p:spPr>
          <a:xfrm>
            <a:off x="0" y="1303072"/>
            <a:ext cx="12192000" cy="548393"/>
          </a:xfrm>
          <a:prstGeom prst="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2010-2014 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就读于华中科技大学管理学院行政管理专业，主攻行政管理，选修金融学，取得学士学位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5E9942-8D52-471B-867E-9B4A04FA1B7F}"/>
              </a:ext>
            </a:extLst>
          </p:cNvPr>
          <p:cNvGrpSpPr/>
          <p:nvPr/>
        </p:nvGrpSpPr>
        <p:grpSpPr>
          <a:xfrm>
            <a:off x="353682" y="205606"/>
            <a:ext cx="622521" cy="642215"/>
            <a:chOff x="3071611" y="1418874"/>
            <a:chExt cx="1043189" cy="104318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D2E0438-5C71-4E51-BE0D-2DE1C3CAC9D3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91F784B-AFCD-4F4C-9EBD-FFC80749824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学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11A429C-F72D-400E-B0FA-B6AD9F93DF6F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BDDEDF7-E338-4124-8CB9-04203C3944AA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BC984B4-63E3-4331-855F-7DDA2DD42DC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习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9FDE03-FDC9-4BF2-9D08-A83258A7CF96}"/>
              </a:ext>
            </a:extLst>
          </p:cNvPr>
          <p:cNvGrpSpPr/>
          <p:nvPr/>
        </p:nvGrpSpPr>
        <p:grpSpPr>
          <a:xfrm>
            <a:off x="1881263" y="215430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FD942D0-84BD-4F22-AFA6-6DA450516538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43E1766-0FEC-49DF-A983-DB5F9A5186FE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经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8A12612-CD6D-4C04-9DF4-29E4DEF30335}"/>
              </a:ext>
            </a:extLst>
          </p:cNvPr>
          <p:cNvGrpSpPr/>
          <p:nvPr/>
        </p:nvGrpSpPr>
        <p:grpSpPr>
          <a:xfrm>
            <a:off x="2637012" y="21992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E846DB7-4916-409A-B55D-0C084FDEB0F5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3C8A4AC-36D9-4942-A26A-5A163A94F927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历</a:t>
              </a:r>
            </a:p>
          </p:txBody>
        </p:sp>
      </p:grpSp>
      <p:sp>
        <p:nvSpPr>
          <p:cNvPr id="19" name="圆角矩形 12">
            <a:extLst>
              <a:ext uri="{FF2B5EF4-FFF2-40B4-BE49-F238E27FC236}">
                <a16:creationId xmlns:a16="http://schemas.microsoft.com/office/drawing/2014/main" id="{FE9C1CE4-18C0-4697-9605-D01169AB5C60}"/>
              </a:ext>
            </a:extLst>
          </p:cNvPr>
          <p:cNvSpPr/>
          <p:nvPr/>
        </p:nvSpPr>
        <p:spPr>
          <a:xfrm>
            <a:off x="1476878" y="2238559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1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4C6674E-CDF7-4A1A-A356-DF9565F61A84}"/>
              </a:ext>
            </a:extLst>
          </p:cNvPr>
          <p:cNvSpPr/>
          <p:nvPr/>
        </p:nvSpPr>
        <p:spPr>
          <a:xfrm>
            <a:off x="1926735" y="2297393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1" name="圆角矩形 12">
            <a:extLst>
              <a:ext uri="{FF2B5EF4-FFF2-40B4-BE49-F238E27FC236}">
                <a16:creationId xmlns:a16="http://schemas.microsoft.com/office/drawing/2014/main" id="{28243DE9-2487-4D6C-A2E9-029D33E6C917}"/>
              </a:ext>
            </a:extLst>
          </p:cNvPr>
          <p:cNvSpPr/>
          <p:nvPr/>
        </p:nvSpPr>
        <p:spPr>
          <a:xfrm>
            <a:off x="1476878" y="2861556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AA43008-96D7-49A4-9A9E-6341A4F1BF40}"/>
              </a:ext>
            </a:extLst>
          </p:cNvPr>
          <p:cNvSpPr/>
          <p:nvPr/>
        </p:nvSpPr>
        <p:spPr>
          <a:xfrm>
            <a:off x="1926735" y="2920390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3" name="圆角矩形 12">
            <a:extLst>
              <a:ext uri="{FF2B5EF4-FFF2-40B4-BE49-F238E27FC236}">
                <a16:creationId xmlns:a16="http://schemas.microsoft.com/office/drawing/2014/main" id="{5524C4C3-7544-45E9-AB14-28F041B18795}"/>
              </a:ext>
            </a:extLst>
          </p:cNvPr>
          <p:cNvSpPr/>
          <p:nvPr/>
        </p:nvSpPr>
        <p:spPr>
          <a:xfrm>
            <a:off x="1476878" y="3425717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AF409F-63F9-4881-9372-C5F06F98FD14}"/>
              </a:ext>
            </a:extLst>
          </p:cNvPr>
          <p:cNvSpPr/>
          <p:nvPr/>
        </p:nvSpPr>
        <p:spPr>
          <a:xfrm>
            <a:off x="1926735" y="3484551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5" name="圆角矩形 12">
            <a:extLst>
              <a:ext uri="{FF2B5EF4-FFF2-40B4-BE49-F238E27FC236}">
                <a16:creationId xmlns:a16="http://schemas.microsoft.com/office/drawing/2014/main" id="{324A30A2-1E40-4850-85B3-132503DBF2EF}"/>
              </a:ext>
            </a:extLst>
          </p:cNvPr>
          <p:cNvSpPr/>
          <p:nvPr/>
        </p:nvSpPr>
        <p:spPr>
          <a:xfrm>
            <a:off x="1476878" y="3989878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4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FF7520C-D4E9-4CDB-8A8E-ED9F723E846E}"/>
              </a:ext>
            </a:extLst>
          </p:cNvPr>
          <p:cNvSpPr/>
          <p:nvPr/>
        </p:nvSpPr>
        <p:spPr>
          <a:xfrm>
            <a:off x="1926735" y="4048712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7" name="圆角矩形 12">
            <a:extLst>
              <a:ext uri="{FF2B5EF4-FFF2-40B4-BE49-F238E27FC236}">
                <a16:creationId xmlns:a16="http://schemas.microsoft.com/office/drawing/2014/main" id="{3783FCBE-62E8-4870-AA3D-49B3B7CA6E22}"/>
              </a:ext>
            </a:extLst>
          </p:cNvPr>
          <p:cNvSpPr/>
          <p:nvPr/>
        </p:nvSpPr>
        <p:spPr>
          <a:xfrm>
            <a:off x="1476878" y="4526814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5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0E30E3E-B731-4654-A2D4-E7239B6070C8}"/>
              </a:ext>
            </a:extLst>
          </p:cNvPr>
          <p:cNvSpPr/>
          <p:nvPr/>
        </p:nvSpPr>
        <p:spPr>
          <a:xfrm>
            <a:off x="1926735" y="4585648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</p:spTree>
    <p:extLst>
      <p:ext uri="{BB962C8B-B14F-4D97-AF65-F5344CB8AC3E}">
        <p14:creationId xmlns:p14="http://schemas.microsoft.com/office/powerpoint/2010/main" val="25376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87048FF-B653-4C77-9134-FB001946ECC5}"/>
              </a:ext>
            </a:extLst>
          </p:cNvPr>
          <p:cNvSpPr/>
          <p:nvPr/>
        </p:nvSpPr>
        <p:spPr>
          <a:xfrm>
            <a:off x="0" y="1303072"/>
            <a:ext cx="12192000" cy="548393"/>
          </a:xfrm>
          <a:prstGeom prst="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2014-2016 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就读于武汉大学工商管理学院攻读工商管理，取得硕士学位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5E9942-8D52-471B-867E-9B4A04FA1B7F}"/>
              </a:ext>
            </a:extLst>
          </p:cNvPr>
          <p:cNvGrpSpPr/>
          <p:nvPr/>
        </p:nvGrpSpPr>
        <p:grpSpPr>
          <a:xfrm>
            <a:off x="353682" y="205606"/>
            <a:ext cx="622521" cy="642215"/>
            <a:chOff x="3071611" y="1418874"/>
            <a:chExt cx="1043189" cy="104318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D2E0438-5C71-4E51-BE0D-2DE1C3CAC9D3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91F784B-AFCD-4F4C-9EBD-FFC80749824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学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11A429C-F72D-400E-B0FA-B6AD9F93DF6F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BDDEDF7-E338-4124-8CB9-04203C3944AA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BC984B4-63E3-4331-855F-7DDA2DD42DCD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习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9FDE03-FDC9-4BF2-9D08-A83258A7CF96}"/>
              </a:ext>
            </a:extLst>
          </p:cNvPr>
          <p:cNvGrpSpPr/>
          <p:nvPr/>
        </p:nvGrpSpPr>
        <p:grpSpPr>
          <a:xfrm>
            <a:off x="1881263" y="215430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FD942D0-84BD-4F22-AFA6-6DA450516538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43E1766-0FEC-49DF-A983-DB5F9A5186FE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经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8A12612-CD6D-4C04-9DF4-29E4DEF30335}"/>
              </a:ext>
            </a:extLst>
          </p:cNvPr>
          <p:cNvGrpSpPr/>
          <p:nvPr/>
        </p:nvGrpSpPr>
        <p:grpSpPr>
          <a:xfrm>
            <a:off x="2637012" y="21992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E846DB7-4916-409A-B55D-0C084FDEB0F5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3C8A4AC-36D9-4942-A26A-5A163A94F927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历</a:t>
              </a:r>
            </a:p>
          </p:txBody>
        </p:sp>
      </p:grpSp>
      <p:sp>
        <p:nvSpPr>
          <p:cNvPr id="19" name="圆角矩形 12">
            <a:extLst>
              <a:ext uri="{FF2B5EF4-FFF2-40B4-BE49-F238E27FC236}">
                <a16:creationId xmlns:a16="http://schemas.microsoft.com/office/drawing/2014/main" id="{FE9C1CE4-18C0-4697-9605-D01169AB5C60}"/>
              </a:ext>
            </a:extLst>
          </p:cNvPr>
          <p:cNvSpPr/>
          <p:nvPr/>
        </p:nvSpPr>
        <p:spPr>
          <a:xfrm>
            <a:off x="1476878" y="2238559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1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4C6674E-CDF7-4A1A-A356-DF9565F61A84}"/>
              </a:ext>
            </a:extLst>
          </p:cNvPr>
          <p:cNvSpPr/>
          <p:nvPr/>
        </p:nvSpPr>
        <p:spPr>
          <a:xfrm>
            <a:off x="1926735" y="2297393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1" name="圆角矩形 12">
            <a:extLst>
              <a:ext uri="{FF2B5EF4-FFF2-40B4-BE49-F238E27FC236}">
                <a16:creationId xmlns:a16="http://schemas.microsoft.com/office/drawing/2014/main" id="{28243DE9-2487-4D6C-A2E9-029D33E6C917}"/>
              </a:ext>
            </a:extLst>
          </p:cNvPr>
          <p:cNvSpPr/>
          <p:nvPr/>
        </p:nvSpPr>
        <p:spPr>
          <a:xfrm>
            <a:off x="1476878" y="2861556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AA43008-96D7-49A4-9A9E-6341A4F1BF40}"/>
              </a:ext>
            </a:extLst>
          </p:cNvPr>
          <p:cNvSpPr/>
          <p:nvPr/>
        </p:nvSpPr>
        <p:spPr>
          <a:xfrm>
            <a:off x="1926735" y="2920390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3" name="圆角矩形 12">
            <a:extLst>
              <a:ext uri="{FF2B5EF4-FFF2-40B4-BE49-F238E27FC236}">
                <a16:creationId xmlns:a16="http://schemas.microsoft.com/office/drawing/2014/main" id="{5524C4C3-7544-45E9-AB14-28F041B18795}"/>
              </a:ext>
            </a:extLst>
          </p:cNvPr>
          <p:cNvSpPr/>
          <p:nvPr/>
        </p:nvSpPr>
        <p:spPr>
          <a:xfrm>
            <a:off x="1476878" y="3425717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AF409F-63F9-4881-9372-C5F06F98FD14}"/>
              </a:ext>
            </a:extLst>
          </p:cNvPr>
          <p:cNvSpPr/>
          <p:nvPr/>
        </p:nvSpPr>
        <p:spPr>
          <a:xfrm>
            <a:off x="1926735" y="3484551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5" name="圆角矩形 12">
            <a:extLst>
              <a:ext uri="{FF2B5EF4-FFF2-40B4-BE49-F238E27FC236}">
                <a16:creationId xmlns:a16="http://schemas.microsoft.com/office/drawing/2014/main" id="{324A30A2-1E40-4850-85B3-132503DBF2EF}"/>
              </a:ext>
            </a:extLst>
          </p:cNvPr>
          <p:cNvSpPr/>
          <p:nvPr/>
        </p:nvSpPr>
        <p:spPr>
          <a:xfrm>
            <a:off x="1476878" y="3989878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4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FF7520C-D4E9-4CDB-8A8E-ED9F723E846E}"/>
              </a:ext>
            </a:extLst>
          </p:cNvPr>
          <p:cNvSpPr/>
          <p:nvPr/>
        </p:nvSpPr>
        <p:spPr>
          <a:xfrm>
            <a:off x="1926735" y="4048712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  <p:sp>
        <p:nvSpPr>
          <p:cNvPr id="27" name="圆角矩形 12">
            <a:extLst>
              <a:ext uri="{FF2B5EF4-FFF2-40B4-BE49-F238E27FC236}">
                <a16:creationId xmlns:a16="http://schemas.microsoft.com/office/drawing/2014/main" id="{3783FCBE-62E8-4870-AA3D-49B3B7CA6E22}"/>
              </a:ext>
            </a:extLst>
          </p:cNvPr>
          <p:cNvSpPr/>
          <p:nvPr/>
        </p:nvSpPr>
        <p:spPr>
          <a:xfrm>
            <a:off x="1476878" y="4526814"/>
            <a:ext cx="449857" cy="425447"/>
          </a:xfrm>
          <a:prstGeom prst="roundRect">
            <a:avLst>
              <a:gd name="adj" fmla="val 12701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5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0E30E3E-B731-4654-A2D4-E7239B6070C8}"/>
              </a:ext>
            </a:extLst>
          </p:cNvPr>
          <p:cNvSpPr/>
          <p:nvPr/>
        </p:nvSpPr>
        <p:spPr>
          <a:xfrm>
            <a:off x="1926735" y="4585648"/>
            <a:ext cx="911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单击文本框输入所学课程，或者复制粘贴文字信息在此单击文本框输入所学课程，或者复制粘贴文字信息在此</a:t>
            </a:r>
          </a:p>
        </p:txBody>
      </p:sp>
    </p:spTree>
    <p:extLst>
      <p:ext uri="{BB962C8B-B14F-4D97-AF65-F5344CB8AC3E}">
        <p14:creationId xmlns:p14="http://schemas.microsoft.com/office/powerpoint/2010/main" val="870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2CADDDB-2516-4894-9E80-32C0E950B980}"/>
              </a:ext>
            </a:extLst>
          </p:cNvPr>
          <p:cNvSpPr/>
          <p:nvPr/>
        </p:nvSpPr>
        <p:spPr>
          <a:xfrm>
            <a:off x="0" y="1242455"/>
            <a:ext cx="12192000" cy="548393"/>
          </a:xfrm>
          <a:prstGeom prst="roundRect">
            <a:avLst>
              <a:gd name="adj" fmla="val 0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2016.9-2017.9 </a:t>
            </a:r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就职于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公司行政管理总监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FDDD7D-F1A5-486D-B747-043298A44B55}"/>
              </a:ext>
            </a:extLst>
          </p:cNvPr>
          <p:cNvGrpSpPr/>
          <p:nvPr/>
        </p:nvGrpSpPr>
        <p:grpSpPr>
          <a:xfrm>
            <a:off x="353682" y="205606"/>
            <a:ext cx="622521" cy="642215"/>
            <a:chOff x="3071611" y="1418874"/>
            <a:chExt cx="1043189" cy="104318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768C0C1-19E0-4696-890E-9F711B8CB055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60F3F30-ED3C-459E-BF21-E205425E6C27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工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65533F7-8113-4D5D-B452-8C55D5CB836D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986DCFE-2FE5-4D16-985A-11B1022E277B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6427D4D-CB5D-4B71-9F09-4C05EB078D21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作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2329966-5BF0-41BC-A7B8-D22405A33900}"/>
              </a:ext>
            </a:extLst>
          </p:cNvPr>
          <p:cNvGrpSpPr/>
          <p:nvPr/>
        </p:nvGrpSpPr>
        <p:grpSpPr>
          <a:xfrm>
            <a:off x="1881263" y="215430"/>
            <a:ext cx="622521" cy="642215"/>
            <a:chOff x="3071611" y="1418874"/>
            <a:chExt cx="1043189" cy="104318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7AB1719A-D8DE-421E-9016-198A2BCABFB3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7EC6F8A4-C65B-4A45-A273-4A74D2EA473B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经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E84E24F-7B43-45E7-ABFE-2959853A0C48}"/>
              </a:ext>
            </a:extLst>
          </p:cNvPr>
          <p:cNvGrpSpPr/>
          <p:nvPr/>
        </p:nvGrpSpPr>
        <p:grpSpPr>
          <a:xfrm>
            <a:off x="2637012" y="219924"/>
            <a:ext cx="622521" cy="642215"/>
            <a:chOff x="3071611" y="1418874"/>
            <a:chExt cx="1043189" cy="104318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D3CF2DF-DBFD-49AE-8EC8-F99AB0E8B9C2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0F4C7EC-26B6-46B6-A61B-5397AD3E53CA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历</a:t>
              </a:r>
            </a:p>
          </p:txBody>
        </p: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53FE0E6-B7CE-402C-A85B-EA71C2DAA22E}"/>
              </a:ext>
            </a:extLst>
          </p:cNvPr>
          <p:cNvSpPr/>
          <p:nvPr/>
        </p:nvSpPr>
        <p:spPr>
          <a:xfrm>
            <a:off x="1125514" y="3227371"/>
            <a:ext cx="1162694" cy="1135191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管理总监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C9F9284D-B8C5-433C-B3A9-D76DC5471EFF}"/>
              </a:ext>
            </a:extLst>
          </p:cNvPr>
          <p:cNvSpPr/>
          <p:nvPr/>
        </p:nvSpPr>
        <p:spPr>
          <a:xfrm>
            <a:off x="2355688" y="2421160"/>
            <a:ext cx="585787" cy="2604733"/>
          </a:xfrm>
          <a:prstGeom prst="leftBrace">
            <a:avLst/>
          </a:prstGeom>
          <a:ln w="38100">
            <a:solidFill>
              <a:srgbClr val="24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83A920A-EF5B-41D5-A036-BFAEB451CA8B}"/>
              </a:ext>
            </a:extLst>
          </p:cNvPr>
          <p:cNvSpPr/>
          <p:nvPr/>
        </p:nvSpPr>
        <p:spPr>
          <a:xfrm>
            <a:off x="3537347" y="2236474"/>
            <a:ext cx="7431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单击文本框输入工作内容及职责，取得的成就，负责的项目单击文本框输入工作内容及职责，取得的成就，负责的项目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4E2B4ED-6B17-4E07-AD21-C10ABDEADB50}"/>
              </a:ext>
            </a:extLst>
          </p:cNvPr>
          <p:cNvSpPr/>
          <p:nvPr/>
        </p:nvSpPr>
        <p:spPr>
          <a:xfrm>
            <a:off x="3022246" y="2318332"/>
            <a:ext cx="515101" cy="502917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FD6B4D-1C92-492A-8CD0-916E7423390A}"/>
              </a:ext>
            </a:extLst>
          </p:cNvPr>
          <p:cNvSpPr/>
          <p:nvPr/>
        </p:nvSpPr>
        <p:spPr>
          <a:xfrm>
            <a:off x="3537347" y="3429000"/>
            <a:ext cx="7431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单击文本框输入工作内容及职责，取得的成就，负责的项目单击文本框输入工作内容及职责，取得的成就，负责的项目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E86996A-7AF4-482E-BFF6-555135EDB757}"/>
              </a:ext>
            </a:extLst>
          </p:cNvPr>
          <p:cNvSpPr/>
          <p:nvPr/>
        </p:nvSpPr>
        <p:spPr>
          <a:xfrm>
            <a:off x="3022246" y="3482282"/>
            <a:ext cx="515101" cy="502917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D6C5FAD-CA4D-4BFF-AD9C-59E64BFB5BDC}"/>
              </a:ext>
            </a:extLst>
          </p:cNvPr>
          <p:cNvSpPr/>
          <p:nvPr/>
        </p:nvSpPr>
        <p:spPr>
          <a:xfrm>
            <a:off x="3537347" y="4621526"/>
            <a:ext cx="7431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单击文本框输入工作内容及职责，取得的成就，负责的项目单击文本框输入工作内容及职责，取得的成就，负责的项目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F3791F61-7AEE-45C1-BD63-D0CCD3F44D9A}"/>
              </a:ext>
            </a:extLst>
          </p:cNvPr>
          <p:cNvSpPr/>
          <p:nvPr/>
        </p:nvSpPr>
        <p:spPr>
          <a:xfrm>
            <a:off x="3022246" y="4674808"/>
            <a:ext cx="515101" cy="502917"/>
          </a:xfrm>
          <a:prstGeom prst="roundRect">
            <a:avLst/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9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6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20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BA820EBF-26A4-4EF8-B037-8E01995C1FAC}"/>
              </a:ext>
            </a:extLst>
          </p:cNvPr>
          <p:cNvSpPr/>
          <p:nvPr/>
        </p:nvSpPr>
        <p:spPr>
          <a:xfrm>
            <a:off x="0" y="1242455"/>
            <a:ext cx="12192000" cy="548393"/>
          </a:xfrm>
          <a:prstGeom prst="roundRect">
            <a:avLst>
              <a:gd name="adj" fmla="val 0"/>
            </a:avLst>
          </a:prstGeom>
          <a:solidFill>
            <a:srgbClr val="244C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2017.9-2017.12 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就职于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公司行政管理总监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0E0B26-1C2E-47EA-A48D-7DE37C7F95CF}"/>
              </a:ext>
            </a:extLst>
          </p:cNvPr>
          <p:cNvGrpSpPr/>
          <p:nvPr/>
        </p:nvGrpSpPr>
        <p:grpSpPr>
          <a:xfrm>
            <a:off x="353682" y="205606"/>
            <a:ext cx="622521" cy="642215"/>
            <a:chOff x="3071611" y="1418874"/>
            <a:chExt cx="1043189" cy="104318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4570519-803F-4781-B2D0-3A9D6D5C75FA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38841D4-5B3D-4957-A28B-CB8FD6FB88CF}"/>
                </a:ext>
              </a:extLst>
            </p:cNvPr>
            <p:cNvSpPr/>
            <p:nvPr/>
          </p:nvSpPr>
          <p:spPr>
            <a:xfrm>
              <a:off x="3147811" y="1495073"/>
              <a:ext cx="890790" cy="8907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工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5CD9400-4171-4D81-B74F-05F855736875}"/>
              </a:ext>
            </a:extLst>
          </p:cNvPr>
          <p:cNvGrpSpPr/>
          <p:nvPr/>
        </p:nvGrpSpPr>
        <p:grpSpPr>
          <a:xfrm>
            <a:off x="1125514" y="205604"/>
            <a:ext cx="622521" cy="642215"/>
            <a:chOff x="3071611" y="1418874"/>
            <a:chExt cx="1043189" cy="1043189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AEFD6FA6-C4DA-4C68-AD94-0C29AE06842E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10E2768E-CF30-4148-937A-2508C08B7F20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作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27A514-37B0-4688-92A1-E34EB5627B15}"/>
              </a:ext>
            </a:extLst>
          </p:cNvPr>
          <p:cNvGrpSpPr/>
          <p:nvPr/>
        </p:nvGrpSpPr>
        <p:grpSpPr>
          <a:xfrm>
            <a:off x="1881263" y="215430"/>
            <a:ext cx="622521" cy="642215"/>
            <a:chOff x="3071611" y="1418874"/>
            <a:chExt cx="1043189" cy="1043189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4812966-9ABC-4F73-A1DF-2F6A9089AE13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FD2B99B6-0254-44AD-BCA5-0A85845DC8FB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经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FF3ACA0-D512-46AF-BE91-FD5DC98473E1}"/>
              </a:ext>
            </a:extLst>
          </p:cNvPr>
          <p:cNvGrpSpPr/>
          <p:nvPr/>
        </p:nvGrpSpPr>
        <p:grpSpPr>
          <a:xfrm>
            <a:off x="2637012" y="219924"/>
            <a:ext cx="622521" cy="642215"/>
            <a:chOff x="3071611" y="1418874"/>
            <a:chExt cx="1043189" cy="104318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D06E5FC4-D4AB-4E22-9AD2-CE3C23FA375A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A7EF5BB-EA22-4D10-B224-E56958CCE29C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rgbClr val="244C89"/>
                  </a:solidFill>
                  <a:cs typeface="+mn-ea"/>
                  <a:sym typeface="+mn-lt"/>
                </a:rPr>
                <a:t>历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2AF66D6-1092-4A51-B1CD-B4F72D91AC6C}"/>
              </a:ext>
            </a:extLst>
          </p:cNvPr>
          <p:cNvGrpSpPr/>
          <p:nvPr/>
        </p:nvGrpSpPr>
        <p:grpSpPr>
          <a:xfrm>
            <a:off x="2637012" y="2185483"/>
            <a:ext cx="1479365" cy="1479365"/>
            <a:chOff x="2192523" y="2628900"/>
            <a:chExt cx="1200150" cy="120015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5A29FD4-A41F-4163-A62D-9A1BC4F77956}"/>
                </a:ext>
              </a:extLst>
            </p:cNvPr>
            <p:cNvSpPr/>
            <p:nvPr/>
          </p:nvSpPr>
          <p:spPr>
            <a:xfrm>
              <a:off x="2192523" y="2628900"/>
              <a:ext cx="1200150" cy="1200150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D19E496-E1B6-4900-98FB-310F39A6BDB9}"/>
                </a:ext>
              </a:extLst>
            </p:cNvPr>
            <p:cNvSpPr/>
            <p:nvPr/>
          </p:nvSpPr>
          <p:spPr>
            <a:xfrm>
              <a:off x="2325172" y="2761794"/>
              <a:ext cx="934361" cy="9343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>
                  <a:solidFill>
                    <a:srgbClr val="244C89"/>
                  </a:solidFill>
                </a:rPr>
                <a:t>1</a:t>
              </a:r>
              <a:endParaRPr lang="zh-CN" altLang="en-US" sz="7200" b="1" dirty="0">
                <a:solidFill>
                  <a:srgbClr val="244C89"/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C820067-A339-4AD6-A774-FE31814194A5}"/>
              </a:ext>
            </a:extLst>
          </p:cNvPr>
          <p:cNvGrpSpPr/>
          <p:nvPr/>
        </p:nvGrpSpPr>
        <p:grpSpPr>
          <a:xfrm>
            <a:off x="5310846" y="2185482"/>
            <a:ext cx="1479365" cy="1479365"/>
            <a:chOff x="2192523" y="2628900"/>
            <a:chExt cx="1200150" cy="120015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E9A6193A-C589-427F-8BDD-3DF78191BCCA}"/>
                </a:ext>
              </a:extLst>
            </p:cNvPr>
            <p:cNvSpPr/>
            <p:nvPr/>
          </p:nvSpPr>
          <p:spPr>
            <a:xfrm>
              <a:off x="2192523" y="2628900"/>
              <a:ext cx="1200150" cy="1200150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27B0C46-4245-482C-ABA4-1B58474909CC}"/>
                </a:ext>
              </a:extLst>
            </p:cNvPr>
            <p:cNvSpPr/>
            <p:nvPr/>
          </p:nvSpPr>
          <p:spPr>
            <a:xfrm>
              <a:off x="2325172" y="2761794"/>
              <a:ext cx="934361" cy="9343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>
                  <a:solidFill>
                    <a:srgbClr val="244C89"/>
                  </a:solidFill>
                </a:rPr>
                <a:t>2</a:t>
              </a:r>
              <a:endParaRPr lang="zh-CN" altLang="en-US" sz="7200" b="1" dirty="0">
                <a:solidFill>
                  <a:srgbClr val="244C89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A797FD9-3970-40C6-BF91-65743CCE9EAC}"/>
              </a:ext>
            </a:extLst>
          </p:cNvPr>
          <p:cNvGrpSpPr/>
          <p:nvPr/>
        </p:nvGrpSpPr>
        <p:grpSpPr>
          <a:xfrm>
            <a:off x="7984680" y="2185482"/>
            <a:ext cx="1479365" cy="1479365"/>
            <a:chOff x="2192523" y="2628900"/>
            <a:chExt cx="1200150" cy="1200150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CC88A6F-817A-4AE0-8B40-3DF2D9623084}"/>
                </a:ext>
              </a:extLst>
            </p:cNvPr>
            <p:cNvSpPr/>
            <p:nvPr/>
          </p:nvSpPr>
          <p:spPr>
            <a:xfrm>
              <a:off x="2192523" y="2628900"/>
              <a:ext cx="1200150" cy="1200150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2DAF6D9-C301-4011-9102-D5E21D239532}"/>
                </a:ext>
              </a:extLst>
            </p:cNvPr>
            <p:cNvSpPr/>
            <p:nvPr/>
          </p:nvSpPr>
          <p:spPr>
            <a:xfrm>
              <a:off x="2325172" y="2761794"/>
              <a:ext cx="934361" cy="9343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>
                  <a:solidFill>
                    <a:srgbClr val="244C89"/>
                  </a:solidFill>
                </a:rPr>
                <a:t>3</a:t>
              </a:r>
              <a:endParaRPr lang="zh-CN" altLang="en-US" sz="7200" b="1" dirty="0">
                <a:solidFill>
                  <a:srgbClr val="244C89"/>
                </a:solidFill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470B1C57-8FD0-4D53-9F93-D552B4D7AC41}"/>
              </a:ext>
            </a:extLst>
          </p:cNvPr>
          <p:cNvSpPr/>
          <p:nvPr/>
        </p:nvSpPr>
        <p:spPr>
          <a:xfrm>
            <a:off x="2458312" y="3828660"/>
            <a:ext cx="1785076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单击文本框输入工作内容及职责，取得的成就，负责的项目单击文本框输入工作内容及职责，取得的成就，负责的项目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BC469A0-4BF1-4B8C-BADC-ACE0A1D8F2B7}"/>
              </a:ext>
            </a:extLst>
          </p:cNvPr>
          <p:cNvSpPr/>
          <p:nvPr/>
        </p:nvSpPr>
        <p:spPr>
          <a:xfrm>
            <a:off x="5157688" y="3828660"/>
            <a:ext cx="1785076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单击文本框输入工作内容及职责，取得的成就，负责的项目单击文本框输入工作内容及职责，取得的成就，负责的项目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D889CBD-3499-42FE-B0D3-C6871CFC9340}"/>
              </a:ext>
            </a:extLst>
          </p:cNvPr>
          <p:cNvSpPr/>
          <p:nvPr/>
        </p:nvSpPr>
        <p:spPr>
          <a:xfrm>
            <a:off x="7831522" y="3828660"/>
            <a:ext cx="1785076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单击文本框输入工作内容及职责，取得的成就，负责的项目单击文本框输入工作内容及职责，取得的成就，负责的项目</a:t>
            </a:r>
          </a:p>
        </p:txBody>
      </p:sp>
    </p:spTree>
    <p:extLst>
      <p:ext uri="{BB962C8B-B14F-4D97-AF65-F5344CB8AC3E}">
        <p14:creationId xmlns:p14="http://schemas.microsoft.com/office/powerpoint/2010/main" val="21641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0251" y="356332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244C89"/>
                </a:solidFill>
                <a:cs typeface="+mn-ea"/>
                <a:sym typeface="+mn-lt"/>
              </a:rPr>
              <a:t>公开发表文章于科研成果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42CE5F-4A9A-46E3-A9CD-F6DCF12E0A57}"/>
              </a:ext>
            </a:extLst>
          </p:cNvPr>
          <p:cNvGrpSpPr/>
          <p:nvPr/>
        </p:nvGrpSpPr>
        <p:grpSpPr>
          <a:xfrm>
            <a:off x="5316541" y="1599540"/>
            <a:ext cx="1558917" cy="1608234"/>
            <a:chOff x="3071611" y="1418874"/>
            <a:chExt cx="1043189" cy="104318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B85ABD7-8592-4781-A241-ABD6CFDD85F6}"/>
                </a:ext>
              </a:extLst>
            </p:cNvPr>
            <p:cNvSpPr/>
            <p:nvPr/>
          </p:nvSpPr>
          <p:spPr>
            <a:xfrm>
              <a:off x="3071611" y="1418874"/>
              <a:ext cx="1043189" cy="1043189"/>
            </a:xfrm>
            <a:prstGeom prst="roundRect">
              <a:avLst/>
            </a:prstGeom>
            <a:solidFill>
              <a:srgbClr val="244C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F0E9855-5B83-4BC8-9BAF-3A94770FF239}"/>
                </a:ext>
              </a:extLst>
            </p:cNvPr>
            <p:cNvSpPr/>
            <p:nvPr/>
          </p:nvSpPr>
          <p:spPr>
            <a:xfrm>
              <a:off x="3147810" y="1495073"/>
              <a:ext cx="890789" cy="8907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b="1" dirty="0">
                  <a:solidFill>
                    <a:srgbClr val="244C89"/>
                  </a:solidFill>
                  <a:cs typeface="+mn-ea"/>
                  <a:sym typeface="+mn-lt"/>
                </a:rPr>
                <a:t>2</a:t>
              </a:r>
              <a:endParaRPr lang="zh-CN" altLang="en-US" sz="7200" b="1" dirty="0">
                <a:solidFill>
                  <a:srgbClr val="244C89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CD02A6-A60A-4698-9684-FF58E7A27782}"/>
              </a:ext>
            </a:extLst>
          </p:cNvPr>
          <p:cNvCxnSpPr/>
          <p:nvPr/>
        </p:nvCxnSpPr>
        <p:spPr>
          <a:xfrm>
            <a:off x="2484514" y="4503866"/>
            <a:ext cx="7222974" cy="0"/>
          </a:xfrm>
          <a:prstGeom prst="line">
            <a:avLst/>
          </a:prstGeom>
          <a:ln w="38100">
            <a:solidFill>
              <a:srgbClr val="244C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1E9307C-837C-4A2D-B24E-B1EF49E4A7CD}"/>
              </a:ext>
            </a:extLst>
          </p:cNvPr>
          <p:cNvSpPr txBox="1"/>
          <p:nvPr/>
        </p:nvSpPr>
        <p:spPr>
          <a:xfrm>
            <a:off x="2900251" y="4844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发表的文章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B30A1D-70FB-4BC0-ADA0-5DE00D0BD423}"/>
              </a:ext>
            </a:extLst>
          </p:cNvPr>
          <p:cNvSpPr/>
          <p:nvPr/>
        </p:nvSpPr>
        <p:spPr>
          <a:xfrm>
            <a:off x="5015041" y="48446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主持研究的课题项目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7A054C-52F5-4172-9C10-0D9D05407E6C}"/>
              </a:ext>
            </a:extLst>
          </p:cNvPr>
          <p:cNvSpPr/>
          <p:nvPr/>
        </p:nvSpPr>
        <p:spPr>
          <a:xfrm>
            <a:off x="7931242" y="484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科研经历</a:t>
            </a:r>
          </a:p>
        </p:txBody>
      </p:sp>
    </p:spTree>
    <p:extLst>
      <p:ext uri="{BB962C8B-B14F-4D97-AF65-F5344CB8AC3E}">
        <p14:creationId xmlns:p14="http://schemas.microsoft.com/office/powerpoint/2010/main" val="13878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raichi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1763</Words>
  <Application>Microsoft Office PowerPoint</Application>
  <PresentationFormat>宽屏</PresentationFormat>
  <Paragraphs>273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Office 主题</vt:lpstr>
      <vt:lpstr>博士入学复试报告PPT模板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请各位教授给出宝贵的意见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博士入学复试报告</dc:title>
  <dc:creator>lusan Wong</dc:creator>
  <cp:lastModifiedBy>陈 锦雪</cp:lastModifiedBy>
  <cp:revision>67</cp:revision>
  <dcterms:created xsi:type="dcterms:W3CDTF">2018-05-31T15:53:52Z</dcterms:created>
  <dcterms:modified xsi:type="dcterms:W3CDTF">2020-07-07T07:40:44Z</dcterms:modified>
</cp:coreProperties>
</file>