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9" r:id="rId3"/>
    <p:sldId id="546" r:id="rId4"/>
    <p:sldId id="547" r:id="rId5"/>
    <p:sldId id="548" r:id="rId6"/>
  </p:sldIdLst>
  <p:sldSz cx="9144000" cy="51435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7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3F1A7"/>
    <a:srgbClr val="FFCCFF"/>
    <a:srgbClr val="FFFFFF"/>
    <a:srgbClr val="FFFFCC"/>
    <a:srgbClr val="990000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/>
    <p:restoredTop sz="94712"/>
  </p:normalViewPr>
  <p:slideViewPr>
    <p:cSldViewPr showGuides="1">
      <p:cViewPr varScale="1">
        <p:scale>
          <a:sx n="105" d="100"/>
          <a:sy n="105" d="100"/>
        </p:scale>
        <p:origin x="168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 noProof="1" dirty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D8BC72E-759E-4CA7-9B8D-5164EB41967D}" type="slidenum">
              <a:rPr kumimoji="0" lang="en-US" altLang="zh-CN" sz="1200" b="0" i="0" u="none" strike="noStrike" kern="1200" cap="none" spc="0" normalizeH="0" baseline="0" noProof="1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 noProof="1" dirty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40BB62E-965A-40E8-AB47-913D7B9F6229}" type="slidenum">
              <a:rPr kumimoji="0" lang="en-US" altLang="zh-CN" sz="1200" b="0" i="0" u="none" strike="noStrike" kern="1200" cap="none" spc="0" normalizeH="0" baseline="0" noProof="1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398" y="1597736"/>
            <a:ext cx="7773206" cy="1102539"/>
          </a:xfrm>
        </p:spPr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2408" y="2914482"/>
            <a:ext cx="6400799" cy="1314226"/>
          </a:xfrm>
        </p:spPr>
        <p:txBody>
          <a:bodyPr/>
          <a:lstStyle>
            <a:lvl1pPr marL="0" indent="0" algn="ctr">
              <a:buNone/>
              <a:defRPr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1416" y="205388"/>
            <a:ext cx="2056191" cy="4388733"/>
          </a:xfrm>
        </p:spPr>
        <p:txBody>
          <a:bodyPr vert="eaVert"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8007" y="205388"/>
            <a:ext cx="6018590" cy="4388733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5" y="-1587"/>
            <a:ext cx="466725" cy="48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矩形 8"/>
          <p:cNvSpPr/>
          <p:nvPr/>
        </p:nvSpPr>
        <p:spPr>
          <a:xfrm>
            <a:off x="7100888" y="4763"/>
            <a:ext cx="201930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eaLnBrk="0" hangingPunct="0"/>
            <a:r>
              <a:rPr lang="en-US" altLang="zh-CN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2025</a:t>
            </a:r>
            <a:r>
              <a:rPr lang="zh-CN" altLang="en-US" sz="1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年博士生复试</a:t>
            </a:r>
            <a:endParaRPr lang="zh-CN" altLang="en-US" sz="1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4683125"/>
            <a:ext cx="1520825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90AEFD6-7555-45F8-B91C-B4F6EC1DB0DE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fld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4683125"/>
            <a:ext cx="515938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>
              <a:defRPr sz="18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4DFC909-F708-40FE-A6A1-33C4B4FBA4CA}" type="slidenum">
              <a:rPr kumimoji="0" lang="en-US" altLang="zh-CN" sz="18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8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489" y="3305096"/>
            <a:ext cx="7771594" cy="10218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489" y="2179876"/>
            <a:ext cx="7771594" cy="112522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8007" y="1199562"/>
            <a:ext cx="4036585" cy="3394559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410" y="1199562"/>
            <a:ext cx="4038197" cy="3394559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8788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>
              <a:defRPr b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69599A-D0B0-48CA-9A71-B5C05898E979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4683125"/>
            <a:ext cx="2895600" cy="358775"/>
          </a:xfrm>
          <a:prstGeom prst="rect">
            <a:avLst/>
          </a:prstGeom>
        </p:spPr>
        <p:txBody>
          <a:bodyPr/>
          <a:lstStyle>
            <a:lvl1pPr eaLnBrk="0" hangingPunct="0">
              <a:defRPr b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7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4FB183-1586-41D6-8C05-AB74D9B843DC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8006" y="1151680"/>
            <a:ext cx="4039810" cy="4800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8006" y="1631758"/>
            <a:ext cx="4039810" cy="29623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4572" y="1151680"/>
            <a:ext cx="4043035" cy="4800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4572" y="1631758"/>
            <a:ext cx="4043035" cy="29623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8006" y="205388"/>
            <a:ext cx="3007683" cy="87069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353" y="205388"/>
            <a:ext cx="5112254" cy="4388733"/>
          </a:xfrm>
        </p:spPr>
        <p:txBody>
          <a:bodyPr/>
          <a:lstStyle>
            <a:lvl1pPr>
              <a:defRPr sz="3200" b="1"/>
            </a:lvl1pPr>
            <a:lvl2pPr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8006" y="1076078"/>
            <a:ext cx="3007683" cy="3518043"/>
          </a:xfr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1709" y="3599947"/>
            <a:ext cx="5486400" cy="425895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1709" y="459917"/>
            <a:ext cx="5486400" cy="3085848"/>
          </a:xfrm>
        </p:spPr>
        <p:txBody>
          <a:bodyPr vert="horz" wrap="square" lIns="88459" tIns="44230" rIns="88459" bIns="44230" numCol="1" anchor="t" anchorCtr="0" compatLnSpc="1"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1709" y="4025841"/>
            <a:ext cx="5486400" cy="603561"/>
          </a:xfr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8788" y="204788"/>
            <a:ext cx="8229600" cy="858837"/>
          </a:xfrm>
          <a:prstGeom prst="rect">
            <a:avLst/>
          </a:prstGeom>
          <a:noFill/>
          <a:ln w="9525">
            <a:noFill/>
          </a:ln>
        </p:spPr>
        <p:txBody>
          <a:bodyPr lIns="88459" tIns="44230" rIns="88459" bIns="4423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8788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lIns="88459" tIns="44230" rIns="88459" bIns="4423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76225"/>
            <a:r>
              <a:rPr lang="zh-CN" altLang="en-US" dirty="0"/>
              <a:t>第二级</a:t>
            </a:r>
            <a:endParaRPr lang="zh-CN" altLang="en-US" dirty="0"/>
          </a:p>
          <a:p>
            <a:pPr lvl="2" indent="-222250"/>
            <a:r>
              <a:rPr lang="zh-CN" altLang="en-US" dirty="0"/>
              <a:t>第三级</a:t>
            </a:r>
            <a:endParaRPr lang="zh-CN" altLang="en-US" dirty="0"/>
          </a:p>
          <a:p>
            <a:pPr lvl="3" indent="-220980"/>
            <a:r>
              <a:rPr lang="zh-CN" altLang="en-US" dirty="0"/>
              <a:t>第四级</a:t>
            </a:r>
            <a:endParaRPr lang="zh-CN" altLang="en-US" dirty="0"/>
          </a:p>
          <a:p>
            <a:pPr lvl="4" indent="-2222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 algn="l" eaLnBrk="1" hangingPunct="1">
              <a:buFontTx/>
              <a:buNone/>
              <a:defRPr sz="1400" b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E3479E-3ED4-4AAC-BDD8-A683550A07F3}" type="datetime2">
              <a:rPr kumimoji="0" lang="zh-CN" alt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8459" tIns="44230" rIns="88459" bIns="44230" numCol="1" anchor="t" anchorCtr="0" compatLnSpc="1"/>
          <a:lstStyle>
            <a:lvl1pPr algn="r">
              <a:buFont typeface="Arial" panose="020B0604020202020204" pitchFamily="34" charset="0"/>
              <a:defRPr sz="1600" b="1" noProof="1" dirty="0">
                <a:solidFill>
                  <a:srgbClr val="0000FF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BAF581D-1A92-4921-8FA4-6D06F6697C16}" type="slidenum">
              <a:rPr kumimoji="0" lang="en-US" altLang="zh-CN" sz="1600" b="1" i="0" u="none" strike="noStrike" kern="1200" cap="none" spc="0" normalizeH="0" baseline="0" noProof="1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-3175" y="-1587"/>
            <a:ext cx="466725" cy="48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矩形 2"/>
          <p:cNvSpPr/>
          <p:nvPr/>
        </p:nvSpPr>
        <p:spPr>
          <a:xfrm>
            <a:off x="7100888" y="4763"/>
            <a:ext cx="201930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eaLnBrk="0" hangingPunct="0"/>
            <a:r>
              <a:rPr lang="en-US" altLang="zh-CN" sz="1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2021</a:t>
            </a:r>
            <a:r>
              <a:rPr lang="zh-CN" altLang="en-US" sz="1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年硕士生复试</a:t>
            </a:r>
            <a:endParaRPr lang="zh-CN" altLang="en-US" sz="1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884555" rtl="0" eaLnBrk="0" fontAlgn="base" hangingPunct="0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84555" rtl="0" eaLnBrk="0" fontAlgn="base" hangingPunct="0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884555" rtl="0" eaLnBrk="0" fontAlgn="base" hangingPunct="0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884555" rtl="0" eaLnBrk="0" fontAlgn="base" hangingPunct="0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884555" rtl="0" eaLnBrk="0" fontAlgn="base" hangingPunct="0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88392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88392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88392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88392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32105" indent="-332105" algn="l" defTabSz="884555" rtl="0" eaLnBrk="0" fontAlgn="base" hangingPunct="0">
        <a:spcBef>
          <a:spcPct val="20000"/>
        </a:spcBef>
        <a:spcAft>
          <a:spcPct val="0"/>
        </a:spcAft>
        <a:buChar char="•"/>
        <a:defRPr sz="3100" b="1">
          <a:solidFill>
            <a:schemeClr val="tx1"/>
          </a:solidFill>
          <a:latin typeface="+mn-lt"/>
          <a:ea typeface="+mn-ea"/>
          <a:cs typeface="+mn-cs"/>
        </a:defRPr>
      </a:lvl1pPr>
      <a:lvl2pPr marL="719455" indent="-276225" algn="l" defTabSz="884555" rtl="0" eaLnBrk="0" fontAlgn="base" hangingPunct="0">
        <a:spcBef>
          <a:spcPct val="20000"/>
        </a:spcBef>
        <a:spcAft>
          <a:spcPct val="0"/>
        </a:spcAft>
        <a:buChar char="–"/>
        <a:defRPr sz="2700" b="1">
          <a:solidFill>
            <a:schemeClr val="tx1"/>
          </a:solidFill>
          <a:latin typeface="+mn-lt"/>
          <a:ea typeface="+mn-ea"/>
        </a:defRPr>
      </a:lvl2pPr>
      <a:lvl3pPr marL="1106805" indent="-222250" algn="l" defTabSz="884555" rtl="0" eaLnBrk="0" fontAlgn="base" hangingPunct="0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</a:defRPr>
      </a:lvl3pPr>
      <a:lvl4pPr marL="1548130" indent="-220980" algn="l" defTabSz="884555" rtl="0" eaLnBrk="0" fontAlgn="base" hangingPunct="0">
        <a:spcBef>
          <a:spcPct val="20000"/>
        </a:spcBef>
        <a:spcAft>
          <a:spcPct val="0"/>
        </a:spcAft>
        <a:buChar char="–"/>
        <a:defRPr sz="1900" b="1">
          <a:solidFill>
            <a:schemeClr val="tx1"/>
          </a:solidFill>
          <a:latin typeface="+mn-lt"/>
          <a:ea typeface="+mn-ea"/>
        </a:defRPr>
      </a:lvl4pPr>
      <a:lvl5pPr marL="1990725" indent="-222250" algn="l" defTabSz="884555" rtl="0" eaLnBrk="0" fontAlgn="base" hangingPunct="0">
        <a:spcBef>
          <a:spcPct val="20000"/>
        </a:spcBef>
        <a:spcAft>
          <a:spcPct val="0"/>
        </a:spcAft>
        <a:buChar char="»"/>
        <a:defRPr sz="1900" b="1">
          <a:solidFill>
            <a:schemeClr val="tx1"/>
          </a:solidFill>
          <a:latin typeface="+mn-lt"/>
          <a:ea typeface="+mn-ea"/>
        </a:defRPr>
      </a:lvl5pPr>
      <a:lvl6pPr marL="2447925" indent="-222250" algn="l" defTabSz="88392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905125" indent="-222250" algn="l" defTabSz="88392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362325" indent="-222250" algn="l" defTabSz="88392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819525" indent="-222250" algn="l" defTabSz="88392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extBox 1"/>
          <p:cNvSpPr txBox="1"/>
          <p:nvPr/>
        </p:nvSpPr>
        <p:spPr>
          <a:xfrm>
            <a:off x="942975" y="1096963"/>
            <a:ext cx="7258050" cy="42468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ts val="5500"/>
              </a:lnSpc>
            </a:pP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2025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年博士研究生复试</a:t>
            </a:r>
            <a:b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</a:b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个人汇报</a:t>
            </a:r>
            <a:endParaRPr lang="en-US" altLang="zh-CN" sz="4000" b="1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algn="ctr"/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1600200" lvl="3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考生姓名：   张三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1600200" lvl="3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考生编号：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10610xxxxxxxxxx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1600200" lvl="3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报考学科：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0810   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信息与通信工程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对应修改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  <a:endParaRPr lang="en-US" altLang="zh-CN" sz="1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6" name="灯片编号占位符 2"/>
          <p:cNvSpPr>
            <a:spLocks noGrp="1"/>
          </p:cNvSpPr>
          <p:nvPr>
            <p:ph type="sldNum" sz="quarter" idx="4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altLang="zh-CN" sz="1800" b="1" dirty="0">
                <a:solidFill>
                  <a:srgbClr val="0000FF"/>
                </a:solidFill>
                <a:latin typeface="Arial" panose="020B0604020202020204" pitchFamily="34" charset="0"/>
              </a:rPr>
            </a:fld>
            <a:endParaRPr lang="en-US" altLang="zh-CN" sz="1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日期占位符 3"/>
          <p:cNvSpPr>
            <a:spLocks noGrp="1"/>
          </p:cNvSpPr>
          <p:nvPr>
            <p:ph type="dt" sz="half" idx="2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2">
              <a:rPr lang="zh-CN" altLang="en-US" sz="1400" b="1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sz="1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88459" tIns="44230" rIns="88459" bIns="44230" anchor="ctr" anchorCtr="0"/>
          <a:p>
            <a:pPr defTabSz="884555"/>
            <a:r>
              <a:rPr lang="zh-CN" altLang="en-US" dirty="0">
                <a:latin typeface="+mj-lt"/>
                <a:ea typeface="+mj-ea"/>
                <a:cs typeface="+mj-cs"/>
              </a:rPr>
              <a:t>汇报</a:t>
            </a:r>
            <a:r>
              <a:rPr lang="en-US" altLang="zh-CN" dirty="0">
                <a:latin typeface="+mj-lt"/>
                <a:ea typeface="+mj-ea"/>
                <a:cs typeface="+mj-cs"/>
              </a:rPr>
              <a:t>PPT</a:t>
            </a:r>
            <a:r>
              <a:rPr lang="zh-CN" altLang="en-US" dirty="0">
                <a:latin typeface="+mj-lt"/>
                <a:ea typeface="+mj-ea"/>
                <a:cs typeface="+mj-cs"/>
              </a:rPr>
              <a:t>要求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8195" name="内容占位符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88459" tIns="44230" rIns="88459" bIns="44230" numCol="1" anchor="t" anchorCtr="0" compatLnSpc="1"/>
          <a:lstStyle/>
          <a:p>
            <a:pPr marL="332105" marR="0" lvl="0" indent="-332105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31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【</a:t>
            </a:r>
            <a:r>
              <a:rPr kumimoji="0" lang="zh-CN" altLang="en-US" sz="31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请在阅读、理解后删除该页内容</a:t>
            </a:r>
            <a:r>
              <a:rPr kumimoji="0" lang="en-US" altLang="zh-CN" sz="31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】</a:t>
            </a:r>
            <a:endParaRPr kumimoji="0" lang="en-US" altLang="zh-CN" sz="3100" b="1" i="0" u="sng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2105" marR="0" lvl="0" indent="-332105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页数：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严格</a:t>
            </a:r>
            <a:r>
              <a:rPr kumimoji="0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控制</a:t>
            </a:r>
            <a:r>
              <a:rPr kumimoji="0" lang="zh-CN" alt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在</a:t>
            </a:r>
            <a:r>
              <a:rPr kumimoji="0" lang="en-US" altLang="zh-CN" sz="2400" b="1" i="0" u="sng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</a:t>
            </a:r>
            <a:r>
              <a:rPr kumimoji="0" lang="zh-CN" altLang="en-US" sz="24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页以内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！！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2105" marR="0" lvl="0" indent="-332105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讲述时长：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严格控制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在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分钟以内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严禁超时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2105" marR="0" lvl="0" indent="-332105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格式要求：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请不要擅自修改母版格式；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页面清爽、图文清晰，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字体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尽可能加粗，便于专家观看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88455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考虑网络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传输，建议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不使用时间长、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占流量的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视频</a:t>
            </a:r>
            <a:endParaRPr kumimoji="0" lang="en-US" altLang="zh-CN" sz="3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1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altLang="zh-CN" sz="1800" b="1" dirty="0">
                <a:solidFill>
                  <a:srgbClr val="0000FF"/>
                </a:solidFill>
                <a:latin typeface="Arial" panose="020B0604020202020204" pitchFamily="34" charset="0"/>
              </a:rPr>
            </a:fld>
            <a:endParaRPr lang="en-US" altLang="zh-CN" sz="1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日期占位符 2"/>
          <p:cNvSpPr>
            <a:spLocks noGrp="1"/>
          </p:cNvSpPr>
          <p:nvPr>
            <p:ph type="dt" sz="half" idx="2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2">
              <a:rPr lang="zh-CN" altLang="en-US" sz="1400" b="1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sz="1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88459" tIns="44230" rIns="88459" bIns="44230" anchor="ctr" anchorCtr="0"/>
          <a:p>
            <a:pPr defTabSz="884555"/>
            <a:r>
              <a:rPr lang="en-US" altLang="zh-CN" dirty="0">
                <a:latin typeface="+mj-lt"/>
                <a:ea typeface="+mj-ea"/>
                <a:cs typeface="+mj-cs"/>
              </a:rPr>
              <a:t>(</a:t>
            </a:r>
            <a:r>
              <a:rPr lang="zh-CN" altLang="en-US" dirty="0">
                <a:latin typeface="+mj-lt"/>
                <a:ea typeface="+mj-ea"/>
                <a:cs typeface="+mj-cs"/>
              </a:rPr>
              <a:t>自行添加</a:t>
            </a:r>
            <a:r>
              <a:rPr lang="en-US" altLang="zh-CN" dirty="0">
                <a:latin typeface="+mj-lt"/>
                <a:ea typeface="+mj-ea"/>
                <a:cs typeface="+mj-cs"/>
              </a:rPr>
              <a:t>)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323850" y="1131888"/>
            <a:ext cx="8229600" cy="3394075"/>
          </a:xfrm>
        </p:spPr>
        <p:txBody>
          <a:bodyPr vert="horz" wrap="square" lIns="88459" tIns="44230" rIns="88459" bIns="44230" anchor="t" anchorCtr="0"/>
          <a:p>
            <a:pPr defTabSz="884555"/>
            <a:r>
              <a:rPr lang="zh-CN" altLang="en-US" dirty="0">
                <a:latin typeface="+mn-lt"/>
                <a:ea typeface="+mn-ea"/>
                <a:cs typeface="+mn-cs"/>
              </a:rPr>
              <a:t>自行添加</a:t>
            </a:r>
            <a:endParaRPr lang="zh-CN" alt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195" name="灯片编号占位符 3"/>
          <p:cNvSpPr>
            <a:spLocks noGrp="1"/>
          </p:cNvSpPr>
          <p:nvPr>
            <p:ph type="sldNum" sz="quarter" idx="4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altLang="zh-CN" sz="1800" b="1" dirty="0">
                <a:solidFill>
                  <a:srgbClr val="0000FF"/>
                </a:solidFill>
                <a:latin typeface="Arial" panose="020B0604020202020204" pitchFamily="34" charset="0"/>
              </a:rPr>
            </a:fld>
            <a:endParaRPr lang="en-US" altLang="zh-CN" sz="1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日期占位符 4"/>
          <p:cNvSpPr>
            <a:spLocks noGrp="1"/>
          </p:cNvSpPr>
          <p:nvPr>
            <p:ph type="dt" sz="half" idx="2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2">
              <a:rPr lang="zh-CN" altLang="en-US" sz="1400" b="1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sz="1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日期占位符 3"/>
          <p:cNvSpPr>
            <a:spLocks noGrp="1"/>
          </p:cNvSpPr>
          <p:nvPr>
            <p:ph type="dt" sz="half" idx="2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fld id="{BB962C8B-B14F-4D97-AF65-F5344CB8AC3E}" type="datetime2">
              <a:rPr lang="zh-CN" altLang="en-US" sz="1400" b="1" dirty="0">
                <a:latin typeface="Times New Roman" panose="02020603050405020304" pitchFamily="18" charset="0"/>
                <a:ea typeface="宋体" panose="02010600030101010101" pitchFamily="2" charset="-122"/>
              </a:rPr>
            </a:fld>
            <a:endParaRPr lang="zh-CN" altLang="en-US" sz="1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8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 wrap="square" lIns="88459" tIns="44230" rIns="88459" bIns="4423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7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altLang="zh-CN" sz="1800" b="1" dirty="0">
                <a:solidFill>
                  <a:srgbClr val="0000FF"/>
                </a:solidFill>
                <a:latin typeface="Arial" panose="020B0604020202020204" pitchFamily="34" charset="0"/>
              </a:rPr>
            </a:fld>
            <a:endParaRPr lang="en-US" altLang="zh-CN" sz="1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TextBox 2"/>
          <p:cNvSpPr txBox="1"/>
          <p:nvPr/>
        </p:nvSpPr>
        <p:spPr>
          <a:xfrm>
            <a:off x="250825" y="1203325"/>
            <a:ext cx="8636000" cy="2165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4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汇报结束，谢谢！</a:t>
            </a:r>
            <a:endParaRPr lang="zh-CN" altLang="en-US" sz="4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>
                <a:latin typeface="Arial" panose="020B0604020202020204" pitchFamily="34" charset="0"/>
                <a:ea typeface="宋体" panose="02010600030101010101" pitchFamily="2" charset="-122"/>
              </a:rPr>
              <a:t>请专家提问</a:t>
            </a:r>
            <a:endParaRPr lang="zh-CN" altLang="en-US" sz="4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731a7f2-c396-45e7-b85a-b44668030767"/>
  <p:tag name="COMMONDATA" val="eyJoZGlkIjoiMTEwNzk4NDhlNjgzNDk0YTMwOWZmZTlmZjZlMjk3ZmI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>
            <a:alpha val="50000"/>
          </a:srgbClr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8392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>
            <a:alpha val="50000"/>
          </a:srgbClr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8392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WPS 演示</Application>
  <PresentationFormat>全屏显示(16:9)</PresentationFormat>
  <Paragraphs>37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Times New Roman</vt:lpstr>
      <vt:lpstr>黑体</vt:lpstr>
      <vt:lpstr>楷体</vt:lpstr>
      <vt:lpstr>微软雅黑</vt:lpstr>
      <vt:lpstr>Arial Unicode MS</vt:lpstr>
      <vt:lpstr>默认设计模板</vt:lpstr>
      <vt:lpstr>PowerPoint 演示文稿</vt:lpstr>
      <vt:lpstr>汇报PPT要求</vt:lpstr>
      <vt:lpstr>(自行添加)</vt:lpstr>
      <vt:lpstr>PowerPoint 演示文稿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雨林木风</dc:creator>
  <cp:lastModifiedBy>赖华</cp:lastModifiedBy>
  <cp:revision>623</cp:revision>
  <dcterms:created xsi:type="dcterms:W3CDTF">2010-09-21T07:24:00Z</dcterms:created>
  <dcterms:modified xsi:type="dcterms:W3CDTF">2025-04-03T08:18:50Z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4ADE7DF3F47D416695C3EF235A713B42</vt:lpwstr>
  </property>
</Properties>
</file>