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2" autoAdjust="0"/>
  </p:normalViewPr>
  <p:slideViewPr>
    <p:cSldViewPr snapToGrid="0">
      <p:cViewPr varScale="1">
        <p:scale>
          <a:sx n="86" d="100"/>
          <a:sy n="86" d="100"/>
        </p:scale>
        <p:origin x="9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9E4C-33FA-49D3-AA45-E82895DBA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3EDF-EDB4-4821-B035-6419E36723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269" y="343270"/>
            <a:ext cx="4514489" cy="611547"/>
          </a:xfrm>
        </p:spPr>
        <p:txBody>
          <a:bodyPr>
            <a:normAutofit fontScale="90000"/>
          </a:bodyPr>
          <a:lstStyle/>
          <a:p>
            <a:r>
              <a:rPr lang="zh-CN" altLang="en-US" sz="2400" b="1" dirty="0"/>
              <a:t>下载、登录云上冀医</a:t>
            </a:r>
            <a:r>
              <a:rPr lang="en-US" altLang="zh-CN" sz="2400" b="1" dirty="0"/>
              <a:t>APP</a:t>
            </a:r>
            <a:br>
              <a:rPr lang="en-US" altLang="zh-CN" sz="2400" b="1" dirty="0"/>
            </a:b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4" y="1595644"/>
            <a:ext cx="3246210" cy="33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 txBox="1"/>
          <p:nvPr/>
        </p:nvSpPr>
        <p:spPr>
          <a:xfrm>
            <a:off x="421270" y="1711227"/>
            <a:ext cx="4514489" cy="23909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步骤一：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、学院迎新工作人员提前下载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</a:rPr>
              <a:t>云上冀医</a:t>
            </a:r>
            <a:r>
              <a:rPr lang="en-US" altLang="zh-CN" sz="2400" b="1" dirty="0">
                <a:solidFill>
                  <a:srgbClr val="7030A0"/>
                </a:solidFill>
              </a:rPr>
              <a:t>APP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、提前登录云上冀医学院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迎新专属账号</a:t>
            </a:r>
            <a:r>
              <a:rPr lang="zh-CN" altLang="en-US" sz="2400" b="1" dirty="0">
                <a:solidFill>
                  <a:srgbClr val="7030A0"/>
                </a:solidFill>
              </a:rPr>
              <a:t>（不要登录个人账号）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370937" y="216589"/>
            <a:ext cx="1785667" cy="65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学生端界面</a:t>
            </a:r>
            <a:endParaRPr lang="zh-CN" altLang="en-US" sz="2400" b="1" dirty="0"/>
          </a:p>
        </p:txBody>
      </p:sp>
      <p:pic>
        <p:nvPicPr>
          <p:cNvPr id="11" name="内容占位符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58" y="325999"/>
            <a:ext cx="2879506" cy="6166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 txBox="1"/>
          <p:nvPr/>
        </p:nvSpPr>
        <p:spPr>
          <a:xfrm>
            <a:off x="451047" y="1646339"/>
            <a:ext cx="2909369" cy="253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zh-CN" altLang="en-US" sz="1800" b="1" dirty="0">
                <a:solidFill>
                  <a:srgbClr val="FF0000"/>
                </a:solidFill>
              </a:rPr>
              <a:t>步骤二：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1800" b="1" dirty="0"/>
              <a:t>学生到学院报到处</a:t>
            </a:r>
            <a:endParaRPr lang="en-US" altLang="zh-CN" sz="1800" b="1" dirty="0"/>
          </a:p>
          <a:p>
            <a:pPr>
              <a:lnSpc>
                <a:spcPct val="160000"/>
              </a:lnSpc>
            </a:pPr>
            <a:r>
              <a:rPr lang="zh-CN" altLang="en-US" sz="1800" b="1" dirty="0"/>
              <a:t>会出示自己云上冀医</a:t>
            </a:r>
            <a:endParaRPr lang="en-US" altLang="zh-CN" sz="1800" b="1" dirty="0"/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</a:rPr>
              <a:t>电子报到单</a:t>
            </a:r>
            <a:r>
              <a:rPr lang="en-US" altLang="zh-CN" sz="2000" b="1" dirty="0">
                <a:solidFill>
                  <a:srgbClr val="FF0000"/>
                </a:solidFill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</a:rPr>
              <a:t>二维码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1800" b="1" dirty="0">
                <a:solidFill>
                  <a:srgbClr val="FF0000"/>
                </a:solidFill>
              </a:rPr>
              <a:t>注：如果学生未完成前置环节，将无法扫码办理现场报到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08" y="325999"/>
            <a:ext cx="2909369" cy="616600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01282" y="186132"/>
            <a:ext cx="1627431" cy="65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审核人员</a:t>
            </a:r>
            <a:endParaRPr lang="zh-CN" altLang="en-US" sz="2400" b="1" dirty="0"/>
          </a:p>
        </p:txBody>
      </p:sp>
      <p:sp>
        <p:nvSpPr>
          <p:cNvPr id="2" name="标题 1"/>
          <p:cNvSpPr txBox="1"/>
          <p:nvPr/>
        </p:nvSpPr>
        <p:spPr>
          <a:xfrm>
            <a:off x="163885" y="840811"/>
            <a:ext cx="3857699" cy="2589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zh-CN" altLang="en-US" sz="1800" b="1" dirty="0">
                <a:solidFill>
                  <a:srgbClr val="FF0000"/>
                </a:solidFill>
              </a:rPr>
              <a:t>步骤三：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1600" b="1" dirty="0"/>
              <a:t>学院迎新工作人员打开云上冀医点击首页</a:t>
            </a:r>
            <a:r>
              <a:rPr lang="en-US" altLang="zh-CN" sz="1600" b="1" dirty="0"/>
              <a:t>【</a:t>
            </a:r>
            <a:r>
              <a:rPr lang="zh-CN" altLang="en-US" sz="1600" b="1" dirty="0">
                <a:solidFill>
                  <a:srgbClr val="FF0000"/>
                </a:solidFill>
              </a:rPr>
              <a:t>报到单审核</a:t>
            </a:r>
            <a:r>
              <a:rPr lang="en-US" altLang="zh-CN" sz="1600" b="1" dirty="0"/>
              <a:t>】-</a:t>
            </a:r>
            <a:r>
              <a:rPr lang="zh-CN" altLang="en-US" sz="1600" b="1" dirty="0"/>
              <a:t>点击</a:t>
            </a:r>
            <a:r>
              <a:rPr lang="en-US" altLang="zh-CN" sz="1600" b="1" dirty="0"/>
              <a:t>【</a:t>
            </a:r>
            <a:r>
              <a:rPr lang="zh-CN" altLang="en-US" sz="1600" b="1" dirty="0">
                <a:solidFill>
                  <a:srgbClr val="FF0000"/>
                </a:solidFill>
              </a:rPr>
              <a:t>扫码办理</a:t>
            </a:r>
            <a:r>
              <a:rPr lang="en-US" altLang="zh-CN" sz="1600" b="1" dirty="0"/>
              <a:t>】</a:t>
            </a:r>
            <a:r>
              <a:rPr lang="zh-CN" altLang="en-US" sz="1600" b="1" dirty="0"/>
              <a:t>扫描学生出示的电子报到单二维码</a:t>
            </a:r>
            <a:endParaRPr lang="en-US" altLang="zh-CN" sz="1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7" y="215575"/>
            <a:ext cx="2847818" cy="6418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31" y="215575"/>
            <a:ext cx="2857210" cy="6418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339" y="193644"/>
            <a:ext cx="4216880" cy="974785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扫描电子报到单二维码后</a:t>
            </a:r>
            <a:endParaRPr lang="zh-CN" altLang="en-US" sz="2800" b="1" dirty="0"/>
          </a:p>
        </p:txBody>
      </p:sp>
      <p:sp>
        <p:nvSpPr>
          <p:cNvPr id="3" name="标题 1"/>
          <p:cNvSpPr txBox="1"/>
          <p:nvPr/>
        </p:nvSpPr>
        <p:spPr>
          <a:xfrm>
            <a:off x="165339" y="1658597"/>
            <a:ext cx="4021182" cy="3124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步骤四：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1600" b="1" dirty="0"/>
              <a:t>学院迎新工作人员扫描学生出示的</a:t>
            </a:r>
            <a:r>
              <a:rPr lang="zh-CN" altLang="en-US" sz="1800" b="1" dirty="0">
                <a:solidFill>
                  <a:srgbClr val="7030A0"/>
                </a:solidFill>
              </a:rPr>
              <a:t>电子报到单二维码</a:t>
            </a:r>
            <a:r>
              <a:rPr lang="zh-CN" altLang="en-US" sz="1600" b="1" dirty="0"/>
              <a:t>后点击</a:t>
            </a:r>
            <a:r>
              <a:rPr lang="en-US" altLang="zh-CN" sz="1600" b="1" dirty="0"/>
              <a:t>【</a:t>
            </a:r>
            <a:r>
              <a:rPr lang="zh-CN" altLang="en-US" sz="1600" b="1" dirty="0"/>
              <a:t>办理</a:t>
            </a:r>
            <a:r>
              <a:rPr lang="en-US" altLang="zh-CN" sz="1600" b="1" dirty="0"/>
              <a:t>】</a:t>
            </a:r>
            <a:r>
              <a:rPr lang="zh-CN" altLang="en-US" sz="1600" b="1" dirty="0"/>
              <a:t>按钮，并进行确认即可完成学院报到。</a:t>
            </a:r>
            <a:endParaRPr lang="en-US" altLang="zh-CN" sz="1600" b="1" dirty="0"/>
          </a:p>
          <a:p>
            <a:pPr>
              <a:lnSpc>
                <a:spcPct val="160000"/>
              </a:lnSpc>
            </a:pPr>
            <a:r>
              <a:rPr lang="zh-CN" altLang="en-US" sz="1600" b="1" dirty="0"/>
              <a:t>学生入住确认报到状态变为绿色</a:t>
            </a:r>
            <a:r>
              <a:rPr lang="en-US" altLang="zh-CN" sz="1600" b="1" dirty="0"/>
              <a:t>【</a:t>
            </a:r>
            <a:r>
              <a:rPr lang="zh-CN" altLang="en-US" sz="1600" b="1" dirty="0">
                <a:solidFill>
                  <a:srgbClr val="7030A0"/>
                </a:solidFill>
              </a:rPr>
              <a:t>自动办理</a:t>
            </a:r>
            <a:r>
              <a:rPr lang="en-US" altLang="zh-CN" sz="1600" b="1" dirty="0"/>
              <a:t>】</a:t>
            </a:r>
            <a:r>
              <a:rPr lang="zh-CN" altLang="en-US" sz="1600" b="1" dirty="0"/>
              <a:t>即可</a:t>
            </a:r>
            <a:endParaRPr lang="en-US" altLang="zh-CN" sz="1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9665" y="0"/>
            <a:ext cx="3078480" cy="6673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宽屏</PresentationFormat>
  <Paragraphs>27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等线 Light</vt:lpstr>
      <vt:lpstr>微软雅黑</vt:lpstr>
      <vt:lpstr>Arial Unicode MS</vt:lpstr>
      <vt:lpstr>等线</vt:lpstr>
      <vt:lpstr>Calibri</vt:lpstr>
      <vt:lpstr>Office 主题​​</vt:lpstr>
      <vt:lpstr>下载、登录云上冀医APP </vt:lpstr>
      <vt:lpstr>PowerPoint 演示文稿</vt:lpstr>
      <vt:lpstr>PowerPoint 演示文稿</vt:lpstr>
      <vt:lpstr>扫描电子报到单二维码后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下载、登录云上冀医APP</dc:title>
  <dc:creator>王靖源</dc:creator>
  <cp:lastModifiedBy>是真的懒。</cp:lastModifiedBy>
  <cp:revision>21</cp:revision>
  <dcterms:created xsi:type="dcterms:W3CDTF">2023-08-22T02:49:00Z</dcterms:created>
  <dcterms:modified xsi:type="dcterms:W3CDTF">2025-08-25T12:40:50Z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9F83A5160DD140E1844BF6078432B846_12</vt:lpwstr>
  </property>
  <property fmtid="{D5CDD505-2E9C-101B-9397-08002B2CF9AE}" pid="3" name="KSOProductBuildVer">
    <vt:lpwstr>2052-12.1.0.22529</vt:lpwstr>
  </property>
</Properties>
</file>