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sldIdLst>
    <p:sldId id="261" r:id="rId4"/>
    <p:sldId id="280" r:id="rId5"/>
    <p:sldId id="318" r:id="rId6"/>
    <p:sldId id="319" r:id="rId7"/>
    <p:sldId id="289" r:id="rId8"/>
    <p:sldId id="27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45A"/>
    <a:srgbClr val="669A79"/>
    <a:srgbClr val="446851"/>
    <a:srgbClr val="67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/>
    <p:restoredTop sz="94660"/>
  </p:normalViewPr>
  <p:slideViewPr>
    <p:cSldViewPr snapToGrid="0" showGuides="1">
      <p:cViewPr>
        <p:scale>
          <a:sx n="66" d="100"/>
          <a:sy n="66" d="100"/>
        </p:scale>
        <p:origin x="1674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076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100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4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8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稻壳儿搜索;幻雨工作室_1"/>
          <p:cNvSpPr txBox="1"/>
          <p:nvPr/>
        </p:nvSpPr>
        <p:spPr>
          <a:xfrm>
            <a:off x="1473200" y="2173288"/>
            <a:ext cx="9245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</a:t>
            </a:r>
            <a:r>
              <a:rPr lang="en-US" altLang="zh-CN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年全日制博士</a:t>
            </a:r>
            <a:endParaRPr lang="zh-CN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调剂志愿申请操作手册</a:t>
            </a:r>
            <a:endParaRPr lang="en-US" altLang="zh-CN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搜索;幻雨工作室_5"/>
          <p:cNvSpPr/>
          <p:nvPr/>
        </p:nvSpPr>
        <p:spPr>
          <a:xfrm flipH="1">
            <a:off x="3895725" y="4575175"/>
            <a:ext cx="44005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C745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福建医科大学研招办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4C745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一、登录系统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8195" name="文本框 1"/>
          <p:cNvSpPr txBox="1"/>
          <p:nvPr/>
        </p:nvSpPr>
        <p:spPr>
          <a:xfrm>
            <a:off x="869950" y="1319213"/>
            <a:ext cx="10131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根据用户名、密码、验证码登录系统，点击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报名调剂申请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819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2054225"/>
            <a:ext cx="2978150" cy="342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83038" y="2166938"/>
            <a:ext cx="7685087" cy="320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二、填写调剂志愿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9219" name="文本框 1"/>
          <p:cNvSpPr txBox="1"/>
          <p:nvPr/>
        </p:nvSpPr>
        <p:spPr>
          <a:xfrm>
            <a:off x="869950" y="1319213"/>
            <a:ext cx="1013142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在规定时间内，进行调剂志愿填写，一个考试仅可填报一个调剂志愿，</a:t>
            </a:r>
            <a:r>
              <a:rPr lang="zh-CN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一旦提交不可修改！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0" y="2327275"/>
            <a:ext cx="10410825" cy="346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三、等待审核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0243" name="文本框 1"/>
          <p:cNvSpPr txBox="1"/>
          <p:nvPr/>
        </p:nvSpPr>
        <p:spPr>
          <a:xfrm>
            <a:off x="869950" y="1319213"/>
            <a:ext cx="101314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研招办将在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16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日进行调剂资格审核，审核通过后，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17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-18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日由报考学院组织进行资格评审。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024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2486025"/>
            <a:ext cx="10410825" cy="319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友情提醒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9950" y="1319213"/>
            <a:ext cx="10131425" cy="45704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1.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请勿集中在系统关闭前提交调剂信息，以免系统繁忙，未能报名成功。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>
              <a:solidFill>
                <a:srgbClr val="FF0000"/>
              </a:solidFill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2.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提交信息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一旦提交，不可更改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，请慎重选择。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3.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若截止时间前未提交申请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，则视为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放弃调剂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4.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报名期间有任何问题，可以在上班时间电话咨询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</a:rPr>
              <a:t>研招办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 0591-22862107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，或发送邮件至邮箱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yzb@fjmu.edu.cn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。</a:t>
            </a:r>
            <a:endParaRPr lang="zh-CN" altLang="en-US" sz="2800" b="1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稻壳儿搜索;幻雨工作室_1"/>
          <p:cNvSpPr txBox="1"/>
          <p:nvPr/>
        </p:nvSpPr>
        <p:spPr>
          <a:xfrm>
            <a:off x="4632325" y="2382838"/>
            <a:ext cx="2927350" cy="1198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稻壳儿搜索;幻雨工作室_2"/>
          <p:cNvSpPr/>
          <p:nvPr/>
        </p:nvSpPr>
        <p:spPr>
          <a:xfrm>
            <a:off x="3602038" y="3644900"/>
            <a:ext cx="49879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THANKYOU</a:t>
            </a:r>
            <a:endParaRPr lang="zh-CN" altLang="en-US" sz="4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97.500787401575,&quot;width&quot;:4690}"/>
</p:tagLst>
</file>

<file path=ppt/tags/tag2.xml><?xml version="1.0" encoding="utf-8"?>
<p:tagLst xmlns:p="http://schemas.openxmlformats.org/presentationml/2006/main">
  <p:tag name="KSO_WM_UNIT_PLACING_PICTURE_USER_VIEWPORT" val="{&quot;height&quot;:10260,&quot;width&quot;:24615}"/>
</p:tagLst>
</file>

<file path=ppt/tags/tag3.xml><?xml version="1.0" encoding="utf-8"?>
<p:tagLst xmlns:p="http://schemas.openxmlformats.org/presentationml/2006/main">
  <p:tag name="commondata" val="eyJjb3VudCI6MiwiaGRpZCI6IjdiODY5ZTc5ZmVlMTJhMGFhZTZjNDM1YjI1MmQxMmI4IiwidXNlckNvdW50IjoyfQ==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WPS 演示</Application>
  <PresentationFormat>宽屏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Wingdings</vt:lpstr>
      <vt:lpstr>微软雅黑 Light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陈欣玮</cp:lastModifiedBy>
  <cp:revision>44</cp:revision>
  <dcterms:created xsi:type="dcterms:W3CDTF">2025-12-12T08:34:16Z</dcterms:created>
  <dcterms:modified xsi:type="dcterms:W3CDTF">2025-12-12T08:34:16Z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2052-12.1.2.22550</vt:lpwstr>
  </property>
  <property fmtid="{D5CDD505-2E9C-101B-9397-08002B2CF9AE}" pid="3" name="KSOTemplateUUID">
    <vt:lpwstr>v1.0_mb_S8qGobxmgqh78vk5AQ6Lsw==</vt:lpwstr>
  </property>
  <property fmtid="{D5CDD505-2E9C-101B-9397-08002B2CF9AE}" pid="4" name="ICV">
    <vt:lpwstr>C5B26F756E1D6CA57ED33B69B4B24CFD_43</vt:lpwstr>
  </property>
</Properties>
</file>